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96" r:id="rId2"/>
    <p:sldId id="263" r:id="rId3"/>
    <p:sldId id="277" r:id="rId4"/>
    <p:sldId id="278" r:id="rId5"/>
    <p:sldId id="257" r:id="rId6"/>
    <p:sldId id="279" r:id="rId7"/>
    <p:sldId id="260" r:id="rId8"/>
    <p:sldId id="293" r:id="rId9"/>
    <p:sldId id="298" r:id="rId10"/>
    <p:sldId id="297" r:id="rId11"/>
    <p:sldId id="261" r:id="rId12"/>
    <p:sldId id="299" r:id="rId13"/>
    <p:sldId id="300" r:id="rId14"/>
    <p:sldId id="262" r:id="rId15"/>
    <p:sldId id="264" r:id="rId16"/>
    <p:sldId id="272" r:id="rId17"/>
    <p:sldId id="273" r:id="rId18"/>
    <p:sldId id="269" r:id="rId19"/>
    <p:sldId id="271" r:id="rId20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08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3C2C3-2A10-4BC5-B532-87D2EC1165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DF32B1-0E5F-4267-AB7C-4EDE5F6F6D14}">
      <dgm:prSet/>
      <dgm:spPr/>
      <dgm:t>
        <a:bodyPr/>
        <a:lstStyle/>
        <a:p>
          <a:r>
            <a:rPr lang="hr-HR"/>
            <a:t>Ana Sršen –director</a:t>
          </a:r>
          <a:r>
            <a:rPr lang="hr-HR" dirty="0"/>
            <a:t> </a:t>
          </a:r>
          <a:r>
            <a:rPr lang="hr-HR" dirty="0" err="1"/>
            <a:t>of</a:t>
          </a:r>
          <a:r>
            <a:rPr lang="hr-HR" dirty="0"/>
            <a:t> </a:t>
          </a:r>
          <a:r>
            <a:rPr lang="hr-HR" dirty="0" err="1"/>
            <a:t>competition</a:t>
          </a:r>
          <a:r>
            <a:rPr lang="hr-HR" dirty="0"/>
            <a:t> </a:t>
          </a:r>
          <a:endParaRPr lang="en-US" dirty="0"/>
        </a:p>
      </dgm:t>
    </dgm:pt>
    <dgm:pt modelId="{20C699A1-D336-44BB-8F58-7C29A489F3B9}" type="parTrans" cxnId="{D5C9A07A-4624-47B1-9ECA-A3E80488E03F}">
      <dgm:prSet/>
      <dgm:spPr/>
      <dgm:t>
        <a:bodyPr/>
        <a:lstStyle/>
        <a:p>
          <a:endParaRPr lang="en-US"/>
        </a:p>
      </dgm:t>
    </dgm:pt>
    <dgm:pt modelId="{B4FBA04A-41F4-4C19-9240-7B6B2F8AA1B1}" type="sibTrans" cxnId="{D5C9A07A-4624-47B1-9ECA-A3E80488E03F}">
      <dgm:prSet/>
      <dgm:spPr/>
      <dgm:t>
        <a:bodyPr/>
        <a:lstStyle/>
        <a:p>
          <a:endParaRPr lang="en-US"/>
        </a:p>
      </dgm:t>
    </dgm:pt>
    <dgm:pt modelId="{3F74E347-465A-481C-8353-9EA8DA59D3F6}">
      <dgm:prSet/>
      <dgm:spPr/>
      <dgm:t>
        <a:bodyPr/>
        <a:lstStyle/>
        <a:p>
          <a:r>
            <a:rPr lang="hr-HR" dirty="0"/>
            <a:t>Ferdinand Major – PK  </a:t>
          </a:r>
          <a:r>
            <a:rPr lang="hr-HR" dirty="0" err="1"/>
            <a:t>Natator</a:t>
          </a:r>
          <a:r>
            <a:rPr lang="hr-HR" dirty="0"/>
            <a:t> </a:t>
          </a:r>
          <a:r>
            <a:rPr lang="hr-HR" dirty="0" err="1"/>
            <a:t>representative</a:t>
          </a:r>
          <a:endParaRPr lang="en-US" dirty="0"/>
        </a:p>
      </dgm:t>
    </dgm:pt>
    <dgm:pt modelId="{7012549F-4311-470E-99D7-E4958E028DC6}" type="parTrans" cxnId="{0FB4592E-AE57-43F2-A63B-E3017F76FF4C}">
      <dgm:prSet/>
      <dgm:spPr/>
      <dgm:t>
        <a:bodyPr/>
        <a:lstStyle/>
        <a:p>
          <a:endParaRPr lang="en-US"/>
        </a:p>
      </dgm:t>
    </dgm:pt>
    <dgm:pt modelId="{08C1DD64-7B46-4E69-A86B-3498E6640B70}" type="sibTrans" cxnId="{0FB4592E-AE57-43F2-A63B-E3017F76FF4C}">
      <dgm:prSet/>
      <dgm:spPr/>
      <dgm:t>
        <a:bodyPr/>
        <a:lstStyle/>
        <a:p>
          <a:endParaRPr lang="en-US"/>
        </a:p>
      </dgm:t>
    </dgm:pt>
    <dgm:pt modelId="{2E6558B8-584E-4B51-97DB-E183461AE842}">
      <dgm:prSet/>
      <dgm:spPr/>
      <dgm:t>
        <a:bodyPr/>
        <a:lstStyle/>
        <a:p>
          <a:r>
            <a:rPr lang="hr-HR"/>
            <a:t>Nataša Sobočan – Technical Delegate/Tehnički Delegat</a:t>
          </a:r>
          <a:endParaRPr lang="en-US"/>
        </a:p>
      </dgm:t>
    </dgm:pt>
    <dgm:pt modelId="{185E367B-18CA-4B9B-B73A-95E1598193FD}" type="parTrans" cxnId="{63E3DD47-CA88-42EF-B573-B0E95A784534}">
      <dgm:prSet/>
      <dgm:spPr/>
      <dgm:t>
        <a:bodyPr/>
        <a:lstStyle/>
        <a:p>
          <a:endParaRPr lang="en-US"/>
        </a:p>
      </dgm:t>
    </dgm:pt>
    <dgm:pt modelId="{D5EEABBD-B583-4B16-A4AE-517D23256A8D}" type="sibTrans" cxnId="{63E3DD47-CA88-42EF-B573-B0E95A784534}">
      <dgm:prSet/>
      <dgm:spPr/>
      <dgm:t>
        <a:bodyPr/>
        <a:lstStyle/>
        <a:p>
          <a:endParaRPr lang="en-US"/>
        </a:p>
      </dgm:t>
    </dgm:pt>
    <dgm:pt modelId="{7C6E7BD0-AF94-498B-90EC-E7A54302A2A9}">
      <dgm:prSet/>
      <dgm:spPr/>
      <dgm:t>
        <a:bodyPr/>
        <a:lstStyle/>
        <a:p>
          <a:r>
            <a:rPr lang="hr-HR" dirty="0"/>
            <a:t>Mirjana Horvat – </a:t>
          </a:r>
          <a:r>
            <a:rPr lang="hr-HR" dirty="0" err="1"/>
            <a:t>Meet</a:t>
          </a:r>
          <a:r>
            <a:rPr lang="hr-HR" dirty="0"/>
            <a:t> </a:t>
          </a:r>
          <a:r>
            <a:rPr lang="hr-HR" dirty="0" err="1"/>
            <a:t>Referree</a:t>
          </a:r>
          <a:r>
            <a:rPr lang="hr-HR" dirty="0"/>
            <a:t>/Vrhovni sudac</a:t>
          </a:r>
          <a:endParaRPr lang="en-US" dirty="0"/>
        </a:p>
      </dgm:t>
    </dgm:pt>
    <dgm:pt modelId="{FCAA4263-27BA-4D56-87B1-DE082879EE79}" type="parTrans" cxnId="{D453F8CD-77FD-482D-8B2B-4E2DBAE738AB}">
      <dgm:prSet/>
      <dgm:spPr/>
      <dgm:t>
        <a:bodyPr/>
        <a:lstStyle/>
        <a:p>
          <a:endParaRPr lang="en-US"/>
        </a:p>
      </dgm:t>
    </dgm:pt>
    <dgm:pt modelId="{1196BC45-72E4-4058-A346-814CC15524E3}" type="sibTrans" cxnId="{D453F8CD-77FD-482D-8B2B-4E2DBAE738AB}">
      <dgm:prSet/>
      <dgm:spPr/>
      <dgm:t>
        <a:bodyPr/>
        <a:lstStyle/>
        <a:p>
          <a:endParaRPr lang="en-US"/>
        </a:p>
      </dgm:t>
    </dgm:pt>
    <dgm:pt modelId="{A193A171-5983-4BCE-877F-285CDA2AD406}">
      <dgm:prSet/>
      <dgm:spPr/>
      <dgm:t>
        <a:bodyPr/>
        <a:lstStyle/>
        <a:p>
          <a:r>
            <a:rPr lang="hr-HR" dirty="0"/>
            <a:t>Damir </a:t>
          </a:r>
          <a:r>
            <a:rPr lang="hr-HR" dirty="0" err="1"/>
            <a:t>Vlajčević</a:t>
          </a:r>
          <a:r>
            <a:rPr lang="hr-HR" dirty="0"/>
            <a:t>- obrada /data processing </a:t>
          </a:r>
          <a:endParaRPr lang="en-US" dirty="0"/>
        </a:p>
      </dgm:t>
    </dgm:pt>
    <dgm:pt modelId="{655E91F1-6F70-4A43-8719-726B88B8D50B}" type="parTrans" cxnId="{383C4EF3-9F80-408C-89EE-604E545FADC8}">
      <dgm:prSet/>
      <dgm:spPr/>
      <dgm:t>
        <a:bodyPr/>
        <a:lstStyle/>
        <a:p>
          <a:endParaRPr lang="en-US"/>
        </a:p>
      </dgm:t>
    </dgm:pt>
    <dgm:pt modelId="{29B2EFF1-4E7B-471D-BD7B-A2E89CEFF94E}" type="sibTrans" cxnId="{383C4EF3-9F80-408C-89EE-604E545FADC8}">
      <dgm:prSet/>
      <dgm:spPr/>
      <dgm:t>
        <a:bodyPr/>
        <a:lstStyle/>
        <a:p>
          <a:endParaRPr lang="en-US"/>
        </a:p>
      </dgm:t>
    </dgm:pt>
    <dgm:pt modelId="{11D03CDE-7FF8-BB4A-A7AA-D93150ACC5B8}" type="pres">
      <dgm:prSet presAssocID="{1643C2C3-2A10-4BC5-B532-87D2EC116505}" presName="linear" presStyleCnt="0">
        <dgm:presLayoutVars>
          <dgm:animLvl val="lvl"/>
          <dgm:resizeHandles val="exact"/>
        </dgm:presLayoutVars>
      </dgm:prSet>
      <dgm:spPr/>
    </dgm:pt>
    <dgm:pt modelId="{AB8B1A5B-16CB-4343-AA2D-A1B24E5D211C}" type="pres">
      <dgm:prSet presAssocID="{F2DF32B1-0E5F-4267-AB7C-4EDE5F6F6D1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0C7BE95-F16B-8E4D-80C5-AB2ECE142557}" type="pres">
      <dgm:prSet presAssocID="{B4FBA04A-41F4-4C19-9240-7B6B2F8AA1B1}" presName="spacer" presStyleCnt="0"/>
      <dgm:spPr/>
    </dgm:pt>
    <dgm:pt modelId="{83DBACA1-F005-9649-A9F6-431B80D9702F}" type="pres">
      <dgm:prSet presAssocID="{3F74E347-465A-481C-8353-9EA8DA59D3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A7EBC5E-7AFB-2944-8F9C-3E37CD3DA7D8}" type="pres">
      <dgm:prSet presAssocID="{08C1DD64-7B46-4E69-A86B-3498E6640B70}" presName="spacer" presStyleCnt="0"/>
      <dgm:spPr/>
    </dgm:pt>
    <dgm:pt modelId="{DE910294-FEF3-1147-95D6-89208F17789C}" type="pres">
      <dgm:prSet presAssocID="{2E6558B8-584E-4B51-97DB-E183461AE8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344837-F091-CB41-A758-5EBD6B3756E9}" type="pres">
      <dgm:prSet presAssocID="{D5EEABBD-B583-4B16-A4AE-517D23256A8D}" presName="spacer" presStyleCnt="0"/>
      <dgm:spPr/>
    </dgm:pt>
    <dgm:pt modelId="{15EE738F-F4A6-A243-B7D3-7D35893AB385}" type="pres">
      <dgm:prSet presAssocID="{7C6E7BD0-AF94-498B-90EC-E7A54302A2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1B902A-3E7E-AF4F-B28D-A4BA2B508C85}" type="pres">
      <dgm:prSet presAssocID="{1196BC45-72E4-4058-A346-814CC15524E3}" presName="spacer" presStyleCnt="0"/>
      <dgm:spPr/>
    </dgm:pt>
    <dgm:pt modelId="{C64FC08D-9045-224D-AB14-281312C63229}" type="pres">
      <dgm:prSet presAssocID="{A193A171-5983-4BCE-877F-285CDA2AD4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07C182B-C734-6947-B515-45F032B8B843}" type="presOf" srcId="{1643C2C3-2A10-4BC5-B532-87D2EC116505}" destId="{11D03CDE-7FF8-BB4A-A7AA-D93150ACC5B8}" srcOrd="0" destOrd="0" presId="urn:microsoft.com/office/officeart/2005/8/layout/vList2"/>
    <dgm:cxn modelId="{0FB4592E-AE57-43F2-A63B-E3017F76FF4C}" srcId="{1643C2C3-2A10-4BC5-B532-87D2EC116505}" destId="{3F74E347-465A-481C-8353-9EA8DA59D3F6}" srcOrd="1" destOrd="0" parTransId="{7012549F-4311-470E-99D7-E4958E028DC6}" sibTransId="{08C1DD64-7B46-4E69-A86B-3498E6640B70}"/>
    <dgm:cxn modelId="{63E3DD47-CA88-42EF-B573-B0E95A784534}" srcId="{1643C2C3-2A10-4BC5-B532-87D2EC116505}" destId="{2E6558B8-584E-4B51-97DB-E183461AE842}" srcOrd="2" destOrd="0" parTransId="{185E367B-18CA-4B9B-B73A-95E1598193FD}" sibTransId="{D5EEABBD-B583-4B16-A4AE-517D23256A8D}"/>
    <dgm:cxn modelId="{D5C9A07A-4624-47B1-9ECA-A3E80488E03F}" srcId="{1643C2C3-2A10-4BC5-B532-87D2EC116505}" destId="{F2DF32B1-0E5F-4267-AB7C-4EDE5F6F6D14}" srcOrd="0" destOrd="0" parTransId="{20C699A1-D336-44BB-8F58-7C29A489F3B9}" sibTransId="{B4FBA04A-41F4-4C19-9240-7B6B2F8AA1B1}"/>
    <dgm:cxn modelId="{5944778F-ED8F-2142-ACBE-60C02F3C9FF7}" type="presOf" srcId="{7C6E7BD0-AF94-498B-90EC-E7A54302A2A9}" destId="{15EE738F-F4A6-A243-B7D3-7D35893AB385}" srcOrd="0" destOrd="0" presId="urn:microsoft.com/office/officeart/2005/8/layout/vList2"/>
    <dgm:cxn modelId="{125E70BF-EDBF-7D40-B43B-E798CA1BA356}" type="presOf" srcId="{3F74E347-465A-481C-8353-9EA8DA59D3F6}" destId="{83DBACA1-F005-9649-A9F6-431B80D9702F}" srcOrd="0" destOrd="0" presId="urn:microsoft.com/office/officeart/2005/8/layout/vList2"/>
    <dgm:cxn modelId="{D453F8CD-77FD-482D-8B2B-4E2DBAE738AB}" srcId="{1643C2C3-2A10-4BC5-B532-87D2EC116505}" destId="{7C6E7BD0-AF94-498B-90EC-E7A54302A2A9}" srcOrd="3" destOrd="0" parTransId="{FCAA4263-27BA-4D56-87B1-DE082879EE79}" sibTransId="{1196BC45-72E4-4058-A346-814CC15524E3}"/>
    <dgm:cxn modelId="{D18AE1E2-B9B8-504C-AE5C-6601051E30C2}" type="presOf" srcId="{A193A171-5983-4BCE-877F-285CDA2AD406}" destId="{C64FC08D-9045-224D-AB14-281312C63229}" srcOrd="0" destOrd="0" presId="urn:microsoft.com/office/officeart/2005/8/layout/vList2"/>
    <dgm:cxn modelId="{383C4EF3-9F80-408C-89EE-604E545FADC8}" srcId="{1643C2C3-2A10-4BC5-B532-87D2EC116505}" destId="{A193A171-5983-4BCE-877F-285CDA2AD406}" srcOrd="4" destOrd="0" parTransId="{655E91F1-6F70-4A43-8719-726B88B8D50B}" sibTransId="{29B2EFF1-4E7B-471D-BD7B-A2E89CEFF94E}"/>
    <dgm:cxn modelId="{8F5491F7-FDAC-C241-A212-F9046FCE8264}" type="presOf" srcId="{F2DF32B1-0E5F-4267-AB7C-4EDE5F6F6D14}" destId="{AB8B1A5B-16CB-4343-AA2D-A1B24E5D211C}" srcOrd="0" destOrd="0" presId="urn:microsoft.com/office/officeart/2005/8/layout/vList2"/>
    <dgm:cxn modelId="{0A2BC9FC-D3D1-774D-B6D5-76DFFE635E55}" type="presOf" srcId="{2E6558B8-584E-4B51-97DB-E183461AE842}" destId="{DE910294-FEF3-1147-95D6-89208F17789C}" srcOrd="0" destOrd="0" presId="urn:microsoft.com/office/officeart/2005/8/layout/vList2"/>
    <dgm:cxn modelId="{121C988D-0F0A-244F-A116-4400C5C534B2}" type="presParOf" srcId="{11D03CDE-7FF8-BB4A-A7AA-D93150ACC5B8}" destId="{AB8B1A5B-16CB-4343-AA2D-A1B24E5D211C}" srcOrd="0" destOrd="0" presId="urn:microsoft.com/office/officeart/2005/8/layout/vList2"/>
    <dgm:cxn modelId="{46E4B66F-F404-1949-9F96-087B2EE96E3A}" type="presParOf" srcId="{11D03CDE-7FF8-BB4A-A7AA-D93150ACC5B8}" destId="{90C7BE95-F16B-8E4D-80C5-AB2ECE142557}" srcOrd="1" destOrd="0" presId="urn:microsoft.com/office/officeart/2005/8/layout/vList2"/>
    <dgm:cxn modelId="{D7B10F78-840A-DE4C-AF96-B8EB28F9912B}" type="presParOf" srcId="{11D03CDE-7FF8-BB4A-A7AA-D93150ACC5B8}" destId="{83DBACA1-F005-9649-A9F6-431B80D9702F}" srcOrd="2" destOrd="0" presId="urn:microsoft.com/office/officeart/2005/8/layout/vList2"/>
    <dgm:cxn modelId="{CB0B0989-06A9-5347-8EEA-D5815DBEBAD3}" type="presParOf" srcId="{11D03CDE-7FF8-BB4A-A7AA-D93150ACC5B8}" destId="{1A7EBC5E-7AFB-2944-8F9C-3E37CD3DA7D8}" srcOrd="3" destOrd="0" presId="urn:microsoft.com/office/officeart/2005/8/layout/vList2"/>
    <dgm:cxn modelId="{6AC53613-F1E1-B24F-85AC-7F88B38D94A6}" type="presParOf" srcId="{11D03CDE-7FF8-BB4A-A7AA-D93150ACC5B8}" destId="{DE910294-FEF3-1147-95D6-89208F17789C}" srcOrd="4" destOrd="0" presId="urn:microsoft.com/office/officeart/2005/8/layout/vList2"/>
    <dgm:cxn modelId="{5E695DCF-7F71-3E43-8255-6D7FB26CAA0F}" type="presParOf" srcId="{11D03CDE-7FF8-BB4A-A7AA-D93150ACC5B8}" destId="{04344837-F091-CB41-A758-5EBD6B3756E9}" srcOrd="5" destOrd="0" presId="urn:microsoft.com/office/officeart/2005/8/layout/vList2"/>
    <dgm:cxn modelId="{E2C3E952-7323-E34F-8E3E-EB0B78EED69D}" type="presParOf" srcId="{11D03CDE-7FF8-BB4A-A7AA-D93150ACC5B8}" destId="{15EE738F-F4A6-A243-B7D3-7D35893AB385}" srcOrd="6" destOrd="0" presId="urn:microsoft.com/office/officeart/2005/8/layout/vList2"/>
    <dgm:cxn modelId="{20AA099D-2262-0549-9005-875A7A38931F}" type="presParOf" srcId="{11D03CDE-7FF8-BB4A-A7AA-D93150ACC5B8}" destId="{211B902A-3E7E-AF4F-B28D-A4BA2B508C85}" srcOrd="7" destOrd="0" presId="urn:microsoft.com/office/officeart/2005/8/layout/vList2"/>
    <dgm:cxn modelId="{B9A274A7-BAE5-2148-9A53-DAB316967C9E}" type="presParOf" srcId="{11D03CDE-7FF8-BB4A-A7AA-D93150ACC5B8}" destId="{C64FC08D-9045-224D-AB14-281312C632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6D39C-CDCF-49D9-B3A8-0153282F7A2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1DFF761-F3E4-4108-A4A7-5AEC46EE756E}">
      <dgm:prSet/>
      <dgm:spPr/>
      <dgm:t>
        <a:bodyPr/>
        <a:lstStyle/>
        <a:p>
          <a:r>
            <a:rPr lang="en-US"/>
            <a:t>Vođa ekipe se mora registrirati pri ulasku na bazen na SPORT INFO DESKU. </a:t>
          </a:r>
        </a:p>
      </dgm:t>
    </dgm:pt>
    <dgm:pt modelId="{8AE2C980-7E3E-4372-B66C-14A93B09FF93}" type="parTrans" cxnId="{D816A377-B6FB-46F4-A18C-2D454EB1772D}">
      <dgm:prSet/>
      <dgm:spPr/>
      <dgm:t>
        <a:bodyPr/>
        <a:lstStyle/>
        <a:p>
          <a:endParaRPr lang="en-US"/>
        </a:p>
      </dgm:t>
    </dgm:pt>
    <dgm:pt modelId="{6E6BE249-5934-4FCE-925F-281F8EDA20C4}" type="sibTrans" cxnId="{D816A377-B6FB-46F4-A18C-2D454EB1772D}">
      <dgm:prSet/>
      <dgm:spPr/>
      <dgm:t>
        <a:bodyPr/>
        <a:lstStyle/>
        <a:p>
          <a:endParaRPr lang="en-US"/>
        </a:p>
      </dgm:t>
    </dgm:pt>
    <dgm:pt modelId="{1133ED73-27C2-49E7-8FE8-EC39968FEBCF}">
      <dgm:prSet/>
      <dgm:spPr/>
      <dgm:t>
        <a:bodyPr/>
        <a:lstStyle/>
        <a:p>
          <a:r>
            <a:rPr lang="en-GB"/>
            <a:t>The team leader must register when entering the pool at the SPORT INFO DESK.</a:t>
          </a:r>
          <a:endParaRPr lang="en-US"/>
        </a:p>
      </dgm:t>
    </dgm:pt>
    <dgm:pt modelId="{CBD15FDA-2912-46AA-8E55-B322FA616FC7}" type="parTrans" cxnId="{A4E6E17E-9D33-4A40-BB56-489959157F69}">
      <dgm:prSet/>
      <dgm:spPr/>
      <dgm:t>
        <a:bodyPr/>
        <a:lstStyle/>
        <a:p>
          <a:endParaRPr lang="en-US"/>
        </a:p>
      </dgm:t>
    </dgm:pt>
    <dgm:pt modelId="{2126DDAC-2255-40C2-A6AE-C084EE36E112}" type="sibTrans" cxnId="{A4E6E17E-9D33-4A40-BB56-489959157F69}">
      <dgm:prSet/>
      <dgm:spPr/>
      <dgm:t>
        <a:bodyPr/>
        <a:lstStyle/>
        <a:p>
          <a:endParaRPr lang="en-US"/>
        </a:p>
      </dgm:t>
    </dgm:pt>
    <dgm:pt modelId="{F2FB1F43-CE66-E84B-8A05-E3DEF0CB7EE4}" type="pres">
      <dgm:prSet presAssocID="{4DB6D39C-CDCF-49D9-B3A8-0153282F7A27}" presName="linear" presStyleCnt="0">
        <dgm:presLayoutVars>
          <dgm:animLvl val="lvl"/>
          <dgm:resizeHandles val="exact"/>
        </dgm:presLayoutVars>
      </dgm:prSet>
      <dgm:spPr/>
    </dgm:pt>
    <dgm:pt modelId="{3185A10E-C9F6-F843-8BA8-0C9508CC7411}" type="pres">
      <dgm:prSet presAssocID="{A1DFF761-F3E4-4108-A4A7-5AEC46EE75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2DAA7C-088C-8A48-B6CE-E63549C3DF48}" type="pres">
      <dgm:prSet presAssocID="{6E6BE249-5934-4FCE-925F-281F8EDA20C4}" presName="spacer" presStyleCnt="0"/>
      <dgm:spPr/>
    </dgm:pt>
    <dgm:pt modelId="{E106E50B-1B0C-FB47-9ECA-0B58B19A4713}" type="pres">
      <dgm:prSet presAssocID="{1133ED73-27C2-49E7-8FE8-EC39968FEBC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9DA0242-B592-D74E-B8FA-746B82AE2677}" type="presOf" srcId="{A1DFF761-F3E4-4108-A4A7-5AEC46EE756E}" destId="{3185A10E-C9F6-F843-8BA8-0C9508CC7411}" srcOrd="0" destOrd="0" presId="urn:microsoft.com/office/officeart/2005/8/layout/vList2"/>
    <dgm:cxn modelId="{D816A377-B6FB-46F4-A18C-2D454EB1772D}" srcId="{4DB6D39C-CDCF-49D9-B3A8-0153282F7A27}" destId="{A1DFF761-F3E4-4108-A4A7-5AEC46EE756E}" srcOrd="0" destOrd="0" parTransId="{8AE2C980-7E3E-4372-B66C-14A93B09FF93}" sibTransId="{6E6BE249-5934-4FCE-925F-281F8EDA20C4}"/>
    <dgm:cxn modelId="{A4E6E17E-9D33-4A40-BB56-489959157F69}" srcId="{4DB6D39C-CDCF-49D9-B3A8-0153282F7A27}" destId="{1133ED73-27C2-49E7-8FE8-EC39968FEBCF}" srcOrd="1" destOrd="0" parTransId="{CBD15FDA-2912-46AA-8E55-B322FA616FC7}" sibTransId="{2126DDAC-2255-40C2-A6AE-C084EE36E112}"/>
    <dgm:cxn modelId="{5A9B68D7-3F9D-C848-9896-9E14EB43DEEA}" type="presOf" srcId="{4DB6D39C-CDCF-49D9-B3A8-0153282F7A27}" destId="{F2FB1F43-CE66-E84B-8A05-E3DEF0CB7EE4}" srcOrd="0" destOrd="0" presId="urn:microsoft.com/office/officeart/2005/8/layout/vList2"/>
    <dgm:cxn modelId="{B9D6A6DC-924E-2E47-A135-A252877A016D}" type="presOf" srcId="{1133ED73-27C2-49E7-8FE8-EC39968FEBCF}" destId="{E106E50B-1B0C-FB47-9ECA-0B58B19A4713}" srcOrd="0" destOrd="0" presId="urn:microsoft.com/office/officeart/2005/8/layout/vList2"/>
    <dgm:cxn modelId="{BB2E75AF-D2A7-4D49-AC5E-2DE58684CF8A}" type="presParOf" srcId="{F2FB1F43-CE66-E84B-8A05-E3DEF0CB7EE4}" destId="{3185A10E-C9F6-F843-8BA8-0C9508CC7411}" srcOrd="0" destOrd="0" presId="urn:microsoft.com/office/officeart/2005/8/layout/vList2"/>
    <dgm:cxn modelId="{2D3A5B8B-9F04-C14C-A9DB-8C994C88F833}" type="presParOf" srcId="{F2FB1F43-CE66-E84B-8A05-E3DEF0CB7EE4}" destId="{B92DAA7C-088C-8A48-B6CE-E63549C3DF48}" srcOrd="1" destOrd="0" presId="urn:microsoft.com/office/officeart/2005/8/layout/vList2"/>
    <dgm:cxn modelId="{4EBDE6B9-A07D-824F-AD41-E6FBEF5EC1B6}" type="presParOf" srcId="{F2FB1F43-CE66-E84B-8A05-E3DEF0CB7EE4}" destId="{E106E50B-1B0C-FB47-9ECA-0B58B19A47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B1A5B-16CB-4343-AA2D-A1B24E5D211C}">
      <dsp:nvSpPr>
        <dsp:cNvPr id="0" name=""/>
        <dsp:cNvSpPr/>
      </dsp:nvSpPr>
      <dsp:spPr>
        <a:xfrm>
          <a:off x="0" y="62778"/>
          <a:ext cx="6245265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Ana Sršen –director</a:t>
          </a:r>
          <a:r>
            <a:rPr lang="hr-HR" sz="2600" kern="1200" dirty="0"/>
            <a:t> </a:t>
          </a:r>
          <a:r>
            <a:rPr lang="hr-HR" sz="2600" kern="1200" dirty="0" err="1"/>
            <a:t>of</a:t>
          </a:r>
          <a:r>
            <a:rPr lang="hr-HR" sz="2600" kern="1200" dirty="0"/>
            <a:t> </a:t>
          </a:r>
          <a:r>
            <a:rPr lang="hr-HR" sz="2600" kern="1200" dirty="0" err="1"/>
            <a:t>competition</a:t>
          </a:r>
          <a:r>
            <a:rPr lang="hr-HR" sz="2600" kern="1200" dirty="0"/>
            <a:t> </a:t>
          </a:r>
          <a:endParaRPr lang="en-US" sz="2600" kern="1200" dirty="0"/>
        </a:p>
      </dsp:txBody>
      <dsp:txXfrm>
        <a:off x="50420" y="113198"/>
        <a:ext cx="6144425" cy="932014"/>
      </dsp:txXfrm>
    </dsp:sp>
    <dsp:sp modelId="{83DBACA1-F005-9649-A9F6-431B80D9702F}">
      <dsp:nvSpPr>
        <dsp:cNvPr id="0" name=""/>
        <dsp:cNvSpPr/>
      </dsp:nvSpPr>
      <dsp:spPr>
        <a:xfrm>
          <a:off x="0" y="1170512"/>
          <a:ext cx="6245265" cy="10328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Ferdinand Major – PK  </a:t>
          </a:r>
          <a:r>
            <a:rPr lang="hr-HR" sz="2600" kern="1200" dirty="0" err="1"/>
            <a:t>Natator</a:t>
          </a:r>
          <a:r>
            <a:rPr lang="hr-HR" sz="2600" kern="1200" dirty="0"/>
            <a:t> </a:t>
          </a:r>
          <a:r>
            <a:rPr lang="hr-HR" sz="2600" kern="1200" dirty="0" err="1"/>
            <a:t>representative</a:t>
          </a:r>
          <a:endParaRPr lang="en-US" sz="2600" kern="1200" dirty="0"/>
        </a:p>
      </dsp:txBody>
      <dsp:txXfrm>
        <a:off x="50420" y="1220932"/>
        <a:ext cx="6144425" cy="932014"/>
      </dsp:txXfrm>
    </dsp:sp>
    <dsp:sp modelId="{DE910294-FEF3-1147-95D6-89208F17789C}">
      <dsp:nvSpPr>
        <dsp:cNvPr id="0" name=""/>
        <dsp:cNvSpPr/>
      </dsp:nvSpPr>
      <dsp:spPr>
        <a:xfrm>
          <a:off x="0" y="2278246"/>
          <a:ext cx="6245265" cy="10328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Nataša Sobočan – Technical Delegate/Tehnički Delegat</a:t>
          </a:r>
          <a:endParaRPr lang="en-US" sz="2600" kern="1200"/>
        </a:p>
      </dsp:txBody>
      <dsp:txXfrm>
        <a:off x="50420" y="2328666"/>
        <a:ext cx="6144425" cy="932014"/>
      </dsp:txXfrm>
    </dsp:sp>
    <dsp:sp modelId="{15EE738F-F4A6-A243-B7D3-7D35893AB385}">
      <dsp:nvSpPr>
        <dsp:cNvPr id="0" name=""/>
        <dsp:cNvSpPr/>
      </dsp:nvSpPr>
      <dsp:spPr>
        <a:xfrm>
          <a:off x="0" y="3385980"/>
          <a:ext cx="6245265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Mirjana Horvat – </a:t>
          </a:r>
          <a:r>
            <a:rPr lang="hr-HR" sz="2600" kern="1200" dirty="0" err="1"/>
            <a:t>Meet</a:t>
          </a:r>
          <a:r>
            <a:rPr lang="hr-HR" sz="2600" kern="1200" dirty="0"/>
            <a:t> </a:t>
          </a:r>
          <a:r>
            <a:rPr lang="hr-HR" sz="2600" kern="1200" dirty="0" err="1"/>
            <a:t>Referree</a:t>
          </a:r>
          <a:r>
            <a:rPr lang="hr-HR" sz="2600" kern="1200" dirty="0"/>
            <a:t>/Vrhovni sudac</a:t>
          </a:r>
          <a:endParaRPr lang="en-US" sz="2600" kern="1200" dirty="0"/>
        </a:p>
      </dsp:txBody>
      <dsp:txXfrm>
        <a:off x="50420" y="3436400"/>
        <a:ext cx="6144425" cy="932014"/>
      </dsp:txXfrm>
    </dsp:sp>
    <dsp:sp modelId="{C64FC08D-9045-224D-AB14-281312C63229}">
      <dsp:nvSpPr>
        <dsp:cNvPr id="0" name=""/>
        <dsp:cNvSpPr/>
      </dsp:nvSpPr>
      <dsp:spPr>
        <a:xfrm>
          <a:off x="0" y="4493714"/>
          <a:ext cx="6245265" cy="10328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Damir </a:t>
          </a:r>
          <a:r>
            <a:rPr lang="hr-HR" sz="2600" kern="1200" dirty="0" err="1"/>
            <a:t>Vlajčević</a:t>
          </a:r>
          <a:r>
            <a:rPr lang="hr-HR" sz="2600" kern="1200" dirty="0"/>
            <a:t>- obrada /data processing </a:t>
          </a:r>
          <a:endParaRPr lang="en-US" sz="2600" kern="1200" dirty="0"/>
        </a:p>
      </dsp:txBody>
      <dsp:txXfrm>
        <a:off x="50420" y="4544134"/>
        <a:ext cx="6144425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5A10E-C9F6-F843-8BA8-0C9508CC7411}">
      <dsp:nvSpPr>
        <dsp:cNvPr id="0" name=""/>
        <dsp:cNvSpPr/>
      </dsp:nvSpPr>
      <dsp:spPr>
        <a:xfrm>
          <a:off x="0" y="321371"/>
          <a:ext cx="10515600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Vođa ekipe se mora registrirati pri ulasku na bazen na SPORT INFO DESKU. </a:t>
          </a:r>
        </a:p>
      </dsp:txBody>
      <dsp:txXfrm>
        <a:off x="87385" y="408756"/>
        <a:ext cx="10340830" cy="1615330"/>
      </dsp:txXfrm>
    </dsp:sp>
    <dsp:sp modelId="{E106E50B-1B0C-FB47-9ECA-0B58B19A4713}">
      <dsp:nvSpPr>
        <dsp:cNvPr id="0" name=""/>
        <dsp:cNvSpPr/>
      </dsp:nvSpPr>
      <dsp:spPr>
        <a:xfrm>
          <a:off x="0" y="2241072"/>
          <a:ext cx="10515600" cy="17901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/>
            <a:t>The team leader must register when entering the pool at the SPORT INFO DESK.</a:t>
          </a:r>
          <a:endParaRPr lang="en-US" sz="4500" kern="1200"/>
        </a:p>
      </dsp:txBody>
      <dsp:txXfrm>
        <a:off x="87385" y="2328457"/>
        <a:ext cx="10340830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1170-ACE5-F24F-991E-54F44F4F1D85}" type="datetimeFigureOut">
              <a:rPr lang="sr-Latn-RS" smtClean="0"/>
              <a:t>10. 7. 2025.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17F49-8694-6641-BE5C-8DDAC76103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960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17F49-8694-6641-BE5C-8DDAC76103B5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49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911E-B3CC-C044-8573-0C3B93354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42CA7-0C6F-494C-984F-0F92044A0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A6ED-C742-D24A-8BBA-DC0CC6D5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9583B-8025-104E-9576-9C70CE47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601CA-4625-0F44-9890-7CD05B37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85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18B5-7801-C148-AD6D-234D3D7E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70A0E-11E1-4647-AE8A-9AD381215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E138-6DF0-014C-AB68-D1606587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ECA3-65A7-414F-B79E-AFB9DAFF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752C-4187-5641-81F2-6B38CF96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96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92707-F62B-BF4C-B39B-F49BD7D26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0E98-0CD5-6C49-AED2-3829AB226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C4331-AFA7-7745-A06A-5E3C82AC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55237-FC7D-2B41-8D29-6F4BF14E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F0B0D-9DE3-DF46-A55E-F77286C1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40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03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165-983F-644C-BAA3-63A2ED29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7B4F-6D3B-D348-8743-79FB150D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E3450-DA19-1845-B49B-0410287A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30C75-70D4-5241-AEAA-0EC1851E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B040-4650-8E4E-A0A1-5E9FD75E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53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3E20-2A60-224D-A358-D1816E4F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6B108-0D28-8346-922E-B439240A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24233-C82A-654D-9D50-7FA1A133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7292E-6428-DB4D-8865-E2C64808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8943-803A-2B42-B800-0BBB4C4F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30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80FB-0A48-1A47-B297-EBB9CA48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B025-8BF2-684C-AAAD-085A611F2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117D8-C775-C442-B857-4B67295BF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6DE7-E28D-9F4D-A78B-C5DEFB04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71696-500E-F14E-B600-E3121FBE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94B4F-54D2-1F4D-8BB2-AACB8ECF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23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91EA-A825-2E4A-9308-8AD298F6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EEBE8-8707-9D4D-BE9B-6ED34EF5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052D6-0E42-6444-B332-D15258F40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C8097-3A54-D447-9F92-B0D79530A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0A859-0440-1C44-B0CC-E70328A80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8180A-9408-B14F-B1EF-98067D0C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3D1AA-4977-734B-A1AF-2BB93E46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B0419-2B23-FE44-A288-2B8EB5EB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7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114-63CE-AC4D-9F0E-6BDA1083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D1D5E-207B-7A46-8656-8E76A4E2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6A2FF-ED44-4248-9CDA-3F2C8507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1B28F-9061-0D48-8AC9-C9747417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49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6D95B-109E-6C41-B93D-BDF3B521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DB8C7-117F-5249-9A7A-E595919B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DCF3D-2544-F742-91AA-F0901CF5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20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8C7E-5486-034E-86F0-C21CED92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8745-A1FC-0C47-98F4-4AB7CD41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91FB-C4BB-1F47-B4D9-E6A2809E1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928F-509F-CE4C-ADB5-91D2C21B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595DF-7F91-E845-92B9-BBF315D0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6D226-BFEB-4447-B21D-AA8AE17E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48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CBFF-ADF3-1448-AC11-07757F66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35E31-B15C-674C-9CFA-F9DE89E66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97A2E-C47B-AB48-9A4A-18E866B61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E16C3-F0C4-1340-8B8F-9698A326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06218-E7EB-A941-A5F1-AD1C619E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4F8EF-DAB0-644D-80BC-314E584A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03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8EC3C-5477-9E48-9FCA-0E727022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E468F-CB89-5D48-97A1-048859004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DECDB-3ACC-794B-9618-37EB95F01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6E3CD-2642-4B94-8336-DF24E21534D6}" type="datetimeFigureOut">
              <a:rPr lang="hr-HR" smtClean="0"/>
              <a:pPr/>
              <a:t>10.07.2025.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FD99F-95B6-3149-A4AE-EDD8262A1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6C18F-D8AD-644F-A06D-C8C67B0F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8E07-9275-451D-9D1C-F74F1D100C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atator.hr/paraswimming/zagreb-2025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live/jTQe8m6HYf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live/07di_h090j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6D6C7-275D-B757-4785-274BBCCD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TECHNICAL MEETING INFO</a:t>
            </a:r>
            <a:endParaRPr lang="en-HR" sz="4000">
              <a:solidFill>
                <a:srgbClr val="FFFFFF"/>
              </a:solidFill>
            </a:endParaRPr>
          </a:p>
        </p:txBody>
      </p:sp>
      <p:pic>
        <p:nvPicPr>
          <p:cNvPr id="13" name="Content Placeholder 12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BC75B526-C780-ED18-D014-7867C885F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909763"/>
            <a:ext cx="3025775" cy="30257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81688-D52E-1B23-707C-3B68C7AA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52" y="97937"/>
            <a:ext cx="4814425" cy="66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0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541B0E-AC6C-ABC9-C6B3-119F102E0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7569" y="-800100"/>
            <a:ext cx="12904913" cy="9971979"/>
          </a:xfrm>
        </p:spPr>
      </p:pic>
    </p:spTree>
    <p:extLst>
      <p:ext uri="{BB962C8B-B14F-4D97-AF65-F5344CB8AC3E}">
        <p14:creationId xmlns:p14="http://schemas.microsoft.com/office/powerpoint/2010/main" val="412539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986E5A-9031-4F7E-9249-0FA4EF5F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4600"/>
              <a:t>ELECTRONIC TIMING/ELEKTRONSKO MJERENJE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D09140-316D-4FD0-B73D-778CBB00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 dirty="0"/>
              <a:t>OMEGA timing system</a:t>
            </a:r>
          </a:p>
          <a:p>
            <a:r>
              <a:rPr lang="hr-HR" sz="2200" dirty="0"/>
              <a:t>Touch </a:t>
            </a:r>
            <a:r>
              <a:rPr lang="hr-HR" sz="2200"/>
              <a:t>pads</a:t>
            </a:r>
            <a:r>
              <a:rPr lang="hr-HR" sz="2200" dirty="0"/>
              <a:t> at </a:t>
            </a:r>
            <a:r>
              <a:rPr lang="hr-HR" sz="2200"/>
              <a:t>the</a:t>
            </a:r>
            <a:r>
              <a:rPr lang="hr-HR" sz="2200" dirty="0"/>
              <a:t> </a:t>
            </a:r>
            <a:r>
              <a:rPr lang="hr-HR" sz="2200"/>
              <a:t>both</a:t>
            </a:r>
            <a:r>
              <a:rPr lang="hr-HR" sz="2200" dirty="0"/>
              <a:t> side </a:t>
            </a:r>
            <a:r>
              <a:rPr lang="hr-HR" sz="2200"/>
              <a:t>of</a:t>
            </a:r>
            <a:r>
              <a:rPr lang="hr-HR" sz="2200" dirty="0"/>
              <a:t> </a:t>
            </a:r>
            <a:r>
              <a:rPr lang="hr-HR" sz="2200"/>
              <a:t>the</a:t>
            </a:r>
            <a:r>
              <a:rPr lang="hr-HR" sz="2200" dirty="0"/>
              <a:t> </a:t>
            </a:r>
            <a:r>
              <a:rPr lang="hr-HR" sz="2200"/>
              <a:t>pool</a:t>
            </a:r>
            <a:r>
              <a:rPr lang="hr-HR" sz="2200" dirty="0"/>
              <a:t>/</a:t>
            </a:r>
            <a:r>
              <a:rPr lang="hr-HR" sz="2200"/>
              <a:t>Results</a:t>
            </a:r>
            <a:r>
              <a:rPr lang="hr-HR" sz="2200" dirty="0"/>
              <a:t> </a:t>
            </a:r>
            <a:r>
              <a:rPr lang="hr-HR" sz="2200"/>
              <a:t>will</a:t>
            </a:r>
            <a:r>
              <a:rPr lang="hr-HR" sz="2200" dirty="0"/>
              <a:t> </a:t>
            </a:r>
            <a:r>
              <a:rPr lang="hr-HR" sz="2200"/>
              <a:t>be</a:t>
            </a:r>
            <a:r>
              <a:rPr lang="hr-HR" sz="2200" dirty="0"/>
              <a:t> </a:t>
            </a:r>
            <a:r>
              <a:rPr lang="hr-HR" sz="2200"/>
              <a:t>posted</a:t>
            </a:r>
            <a:r>
              <a:rPr lang="hr-HR" sz="2200" dirty="0"/>
              <a:t> on </a:t>
            </a:r>
            <a:r>
              <a:rPr lang="hr-HR" sz="2200"/>
              <a:t>the</a:t>
            </a:r>
            <a:r>
              <a:rPr lang="hr-HR" sz="2200" dirty="0"/>
              <a:t> web </a:t>
            </a:r>
            <a:r>
              <a:rPr lang="hr-HR" sz="2200"/>
              <a:t>site:</a:t>
            </a:r>
            <a:r>
              <a:rPr lang="hr-HR" sz="2200">
                <a:hlinkClick r:id="rId2"/>
              </a:rPr>
              <a:t>Natator</a:t>
            </a:r>
            <a:r>
              <a:rPr lang="hr-HR" sz="2200" dirty="0">
                <a:hlinkClick r:id="rId2"/>
              </a:rPr>
              <a:t> </a:t>
            </a:r>
            <a:endParaRPr lang="hr-HR" sz="2200" dirty="0"/>
          </a:p>
          <a:p>
            <a:endParaRPr lang="hr-HR" sz="2200" dirty="0"/>
          </a:p>
          <a:p>
            <a:endParaRPr lang="hr-HR" sz="2200" dirty="0"/>
          </a:p>
          <a:p>
            <a:r>
              <a:rPr lang="hr-HR" sz="2200" b="1" dirty="0"/>
              <a:t>touch table na obje strane bazena</a:t>
            </a:r>
            <a:endParaRPr lang="hr-HR" sz="2200" dirty="0"/>
          </a:p>
          <a:p>
            <a:r>
              <a:rPr lang="hr-HR" sz="2200" b="1" dirty="0"/>
              <a:t>rezultati će biti objavljeni na web stranice PK </a:t>
            </a:r>
            <a:r>
              <a:rPr lang="hr-HR" sz="2200" b="1"/>
              <a:t>Natator</a:t>
            </a:r>
            <a:r>
              <a:rPr lang="hr-HR" sz="2200" b="1" dirty="0"/>
              <a:t> , povezati se možete preko QR koda na startnoj listi ili na poveznici </a:t>
            </a:r>
            <a:r>
              <a:rPr lang="hr-HR" sz="2200" b="1" dirty="0">
                <a:hlinkClick r:id="rId2"/>
              </a:rPr>
              <a:t>Natator</a:t>
            </a:r>
            <a:endParaRPr lang="hr-HR" sz="2200" b="1" dirty="0"/>
          </a:p>
          <a:p>
            <a:endParaRPr lang="hr-HR" sz="2200" b="1" dirty="0"/>
          </a:p>
          <a:p>
            <a:endParaRPr lang="hr-HR" sz="2200" b="1" dirty="0"/>
          </a:p>
        </p:txBody>
      </p:sp>
      <p:pic>
        <p:nvPicPr>
          <p:cNvPr id="5" name="Picture 4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DD605E64-C81A-79F9-228D-13A0010FF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1230D-E3F9-44F1-F2E3-15CAE8D0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HR" b="1" dirty="0"/>
              <a:t>LIVESTREAM</a:t>
            </a:r>
            <a:r>
              <a:rPr lang="en-HR" dirty="0"/>
              <a:t> </a:t>
            </a:r>
          </a:p>
        </p:txBody>
      </p:sp>
      <p:pic>
        <p:nvPicPr>
          <p:cNvPr id="4" name="Picture 3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B01A4654-6EA4-D71B-295D-EABFC41B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/>
          <a:stretch>
            <a:fillRect/>
          </a:stretch>
        </p:blipFill>
        <p:spPr>
          <a:xfrm>
            <a:off x="612648" y="1010105"/>
            <a:ext cx="4681506" cy="4866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3FDA-63E7-E262-F4B1-48DB7EFC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r>
              <a:rPr lang="en-US" sz="1800" dirty="0"/>
              <a:t>The competition will be livestreamed:</a:t>
            </a:r>
          </a:p>
          <a:p>
            <a:r>
              <a:rPr lang="en-US" sz="1800" dirty="0"/>
              <a:t>1st day </a:t>
            </a:r>
            <a:r>
              <a:rPr lang="en-US" sz="1800" dirty="0">
                <a:hlinkClick r:id="rId3"/>
              </a:rPr>
              <a:t>https://www.youtube.com/live/jTQe8m6HYfg</a:t>
            </a:r>
            <a:endParaRPr lang="en-US" sz="1800" dirty="0"/>
          </a:p>
          <a:p>
            <a:r>
              <a:rPr lang="en-US" sz="1800" dirty="0"/>
              <a:t>2nd day </a:t>
            </a:r>
            <a:r>
              <a:rPr lang="en-US" sz="1800" dirty="0">
                <a:hlinkClick r:id="rId4"/>
              </a:rPr>
              <a:t>https://www.youtube.com/live/07di_h090jg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HR" sz="1800" dirty="0"/>
          </a:p>
        </p:txBody>
      </p:sp>
    </p:spTree>
    <p:extLst>
      <p:ext uri="{BB962C8B-B14F-4D97-AF65-F5344CB8AC3E}">
        <p14:creationId xmlns:p14="http://schemas.microsoft.com/office/powerpoint/2010/main" val="206703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0034-D1A5-D16F-E42A-1B57787E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</a:t>
            </a:r>
            <a:r>
              <a:rPr lang="en-HR" b="1" dirty="0"/>
              <a:t>eleni sport/Green 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0909-3720-B0BB-B967-157CBBF6E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HR" b="1" dirty="0"/>
              <a:t>Zeleni sport</a:t>
            </a:r>
            <a:br>
              <a:rPr lang="en-HR" dirty="0"/>
            </a:br>
            <a:r>
              <a:rPr lang="en-HR" dirty="0"/>
              <a:t>Gomilanjem nerazvrstanog otpada izravno i nepovratno narušavamo zdravlje ljudi i čistoću okoliša. Zato je vrijeme da zamijenimo stare navike novima i vlastitim primjerom pokažemo da nam je stalo.</a:t>
            </a:r>
            <a:br>
              <a:rPr lang="en-HR" dirty="0"/>
            </a:br>
            <a:r>
              <a:rPr lang="en-HR" dirty="0"/>
              <a:t>♻️ Potičemo recikliranje kako bismo očuvali naše vode i tlo!</a:t>
            </a:r>
            <a:br>
              <a:rPr lang="en-HR" dirty="0"/>
            </a:br>
            <a:r>
              <a:rPr lang="en-HR" dirty="0"/>
              <a:t>🩱 Umjesto da baciš stari badić, kupaće, kapu ili naočale – donesi ih na natjecanje i zauzvrat ćeš dobiti novi komad Speedo opreme!</a:t>
            </a:r>
          </a:p>
          <a:p>
            <a:r>
              <a:rPr lang="en-HR" b="1" dirty="0"/>
              <a:t>Green Sport</a:t>
            </a:r>
            <a:br>
              <a:rPr lang="en-HR" dirty="0"/>
            </a:br>
            <a:r>
              <a:rPr lang="en-HR" b="1" dirty="0"/>
              <a:t>By accumulating unsorted waste, we directly and irreversibly harm human health and pollute the environment. It’s time to replace old habits with new ones and show we care—by example.</a:t>
            </a:r>
            <a:br>
              <a:rPr lang="en-HR" b="1" dirty="0"/>
            </a:br>
            <a:r>
              <a:rPr lang="en-HR" b="1" dirty="0"/>
              <a:t>♻️ We encourage recycling to help protect our water and soil!</a:t>
            </a:r>
            <a:br>
              <a:rPr lang="en-HR" b="1" dirty="0"/>
            </a:br>
            <a:r>
              <a:rPr lang="en-HR" b="1" dirty="0"/>
              <a:t>🩱 Instead of throwing away your old swimsuit, swim cap or goggles—bring them to the competition and receive a brand new Speedo item in return!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42391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3F15BC-9D7D-443D-A82B-8C8A633A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200"/>
              <a:t>REPORTING TO THE CALL ROOM/PRIJAVA KOD        POMOĆNIKA STARTERA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5E4875-4296-4C64-8416-F5BA6602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hr-HR" sz="2200" dirty="0" err="1"/>
              <a:t>Swimmers</a:t>
            </a:r>
            <a:r>
              <a:rPr lang="hr-HR" sz="2200" dirty="0"/>
              <a:t> </a:t>
            </a:r>
            <a:r>
              <a:rPr lang="hr-HR" sz="2200" dirty="0" err="1"/>
              <a:t>shall</a:t>
            </a:r>
            <a:r>
              <a:rPr lang="hr-HR" sz="2200" dirty="0"/>
              <a:t> </a:t>
            </a:r>
            <a:r>
              <a:rPr lang="hr-HR" sz="2200" dirty="0" err="1"/>
              <a:t>report</a:t>
            </a:r>
            <a:r>
              <a:rPr lang="hr-HR" sz="2200" dirty="0"/>
              <a:t> to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call</a:t>
            </a:r>
            <a:r>
              <a:rPr lang="hr-HR" sz="2200" dirty="0"/>
              <a:t> room 3 </a:t>
            </a:r>
            <a:r>
              <a:rPr lang="hr-HR" sz="2200" dirty="0" err="1"/>
              <a:t>heats</a:t>
            </a:r>
            <a:r>
              <a:rPr lang="hr-HR" sz="2200" dirty="0"/>
              <a:t> prior to </a:t>
            </a:r>
            <a:r>
              <a:rPr lang="hr-HR" sz="2200" dirty="0" err="1"/>
              <a:t>the</a:t>
            </a:r>
            <a:r>
              <a:rPr lang="hr-HR" sz="2200" dirty="0"/>
              <a:t> start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their</a:t>
            </a:r>
            <a:r>
              <a:rPr lang="hr-HR" sz="2200" dirty="0"/>
              <a:t> race/</a:t>
            </a:r>
            <a:r>
              <a:rPr lang="hr-HR" sz="2200" b="1" dirty="0"/>
              <a:t>plivači se trebaju javiti pomoćniku startera 3 grupe prije starta svoje trke</a:t>
            </a:r>
          </a:p>
          <a:p>
            <a:r>
              <a:rPr lang="hr-HR" sz="2200" dirty="0" err="1"/>
              <a:t>Swimmers</a:t>
            </a:r>
            <a:r>
              <a:rPr lang="hr-HR" sz="2200" dirty="0"/>
              <a:t> </a:t>
            </a:r>
            <a:r>
              <a:rPr lang="hr-HR" sz="2200" dirty="0" err="1"/>
              <a:t>failing</a:t>
            </a:r>
            <a:r>
              <a:rPr lang="hr-HR" sz="2200" dirty="0"/>
              <a:t> to </a:t>
            </a:r>
            <a:r>
              <a:rPr lang="hr-HR" sz="2200" dirty="0" err="1"/>
              <a:t>apper</a:t>
            </a:r>
            <a:r>
              <a:rPr lang="hr-HR" sz="2200" dirty="0"/>
              <a:t> </a:t>
            </a:r>
            <a:r>
              <a:rPr lang="hr-HR" sz="2200" dirty="0" err="1"/>
              <a:t>by</a:t>
            </a:r>
            <a:r>
              <a:rPr lang="hr-HR" sz="2200" dirty="0"/>
              <a:t> </a:t>
            </a:r>
            <a:r>
              <a:rPr lang="hr-HR" sz="2200" dirty="0" err="1"/>
              <a:t>this</a:t>
            </a:r>
            <a:r>
              <a:rPr lang="hr-HR" sz="2200" dirty="0"/>
              <a:t> time </a:t>
            </a:r>
            <a:r>
              <a:rPr lang="hr-HR" sz="2200" dirty="0" err="1"/>
              <a:t>will</a:t>
            </a:r>
            <a:r>
              <a:rPr lang="hr-HR" sz="2200" dirty="0"/>
              <a:t> </a:t>
            </a:r>
            <a:r>
              <a:rPr lang="hr-HR" sz="2200" dirty="0" err="1"/>
              <a:t>be</a:t>
            </a:r>
            <a:r>
              <a:rPr lang="hr-HR" sz="2200" dirty="0"/>
              <a:t> </a:t>
            </a:r>
            <a:r>
              <a:rPr lang="hr-HR" sz="2200" dirty="0" err="1"/>
              <a:t>withdrawing</a:t>
            </a:r>
            <a:r>
              <a:rPr lang="hr-HR" sz="2200" dirty="0"/>
              <a:t> </a:t>
            </a:r>
            <a:r>
              <a:rPr lang="hr-HR" sz="2200" dirty="0" err="1"/>
              <a:t>from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race </a:t>
            </a:r>
            <a:r>
              <a:rPr lang="hr-HR" sz="2200" dirty="0" err="1"/>
              <a:t>with</a:t>
            </a:r>
            <a:r>
              <a:rPr lang="hr-HR" sz="2200" dirty="0"/>
              <a:t> </a:t>
            </a:r>
            <a:r>
              <a:rPr lang="hr-HR" sz="2200" dirty="0" err="1"/>
              <a:t>subject</a:t>
            </a:r>
            <a:r>
              <a:rPr lang="hr-HR" sz="2200" dirty="0"/>
              <a:t> to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penalities</a:t>
            </a:r>
            <a:r>
              <a:rPr lang="hr-HR" sz="2200" dirty="0"/>
              <a:t>/</a:t>
            </a:r>
            <a:r>
              <a:rPr lang="hr-HR" sz="2200" b="1" dirty="0"/>
              <a:t>plivači koji se ne pojave na vrijeme biti će biti će isključeni iz utrke s mogućnošću određivanja novčane kazne </a:t>
            </a:r>
          </a:p>
          <a:p>
            <a:r>
              <a:rPr lang="hr-HR" sz="2200" dirty="0" err="1"/>
              <a:t>Support</a:t>
            </a:r>
            <a:r>
              <a:rPr lang="hr-HR" sz="2200" dirty="0"/>
              <a:t> </a:t>
            </a:r>
            <a:r>
              <a:rPr lang="hr-HR" sz="2200" dirty="0" err="1"/>
              <a:t>staff</a:t>
            </a:r>
            <a:r>
              <a:rPr lang="hr-HR" sz="2200" dirty="0"/>
              <a:t> must </a:t>
            </a:r>
            <a:r>
              <a:rPr lang="hr-HR" sz="2200" dirty="0" err="1"/>
              <a:t>accompany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athlete</a:t>
            </a:r>
            <a:r>
              <a:rPr lang="hr-HR" sz="2200" dirty="0"/>
              <a:t> at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call</a:t>
            </a:r>
            <a:r>
              <a:rPr lang="hr-HR" sz="2200" dirty="0"/>
              <a:t> room at </a:t>
            </a:r>
            <a:r>
              <a:rPr lang="hr-HR" sz="2200" dirty="0" err="1"/>
              <a:t>the</a:t>
            </a:r>
            <a:r>
              <a:rPr lang="hr-HR" sz="2200" dirty="0"/>
              <a:t> same time/</a:t>
            </a:r>
            <a:r>
              <a:rPr lang="hr-HR" sz="2200" b="1" dirty="0"/>
              <a:t>pomoćnik plivača mora u isto vrijeme biti sa plivačem kod prijave pomoćniku startera</a:t>
            </a:r>
          </a:p>
          <a:p>
            <a:pPr marL="0" indent="0">
              <a:buNone/>
            </a:pPr>
            <a:endParaRPr lang="hr-HR" sz="22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61777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DF07B1-B897-4906-8873-03937AC7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        SWIMWEAR/PLIVAČKA OPREMA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58690B-9460-4ACA-A86A-0DA81C91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hr-HR" sz="2200" dirty="0" err="1"/>
              <a:t>Only</a:t>
            </a:r>
            <a:r>
              <a:rPr lang="hr-HR" sz="2200" dirty="0"/>
              <a:t> </a:t>
            </a:r>
            <a:r>
              <a:rPr lang="hr-HR" sz="2200" dirty="0" err="1"/>
              <a:t>swimsuit</a:t>
            </a:r>
            <a:r>
              <a:rPr lang="hr-HR" sz="2200" dirty="0"/>
              <a:t> </a:t>
            </a:r>
            <a:r>
              <a:rPr lang="hr-HR" sz="2200" dirty="0" err="1"/>
              <a:t>approwed</a:t>
            </a:r>
            <a:r>
              <a:rPr lang="hr-HR" sz="2200" dirty="0"/>
              <a:t> </a:t>
            </a:r>
            <a:r>
              <a:rPr lang="hr-HR" sz="2200" dirty="0" err="1"/>
              <a:t>by</a:t>
            </a:r>
            <a:r>
              <a:rPr lang="hr-HR" sz="2200" dirty="0"/>
              <a:t> WPS </a:t>
            </a:r>
            <a:r>
              <a:rPr lang="hr-HR" sz="2200" dirty="0" err="1"/>
              <a:t>will</a:t>
            </a:r>
            <a:r>
              <a:rPr lang="hr-HR" sz="2200" dirty="0"/>
              <a:t> </a:t>
            </a:r>
            <a:r>
              <a:rPr lang="hr-HR" sz="2200" dirty="0" err="1"/>
              <a:t>be</a:t>
            </a:r>
            <a:r>
              <a:rPr lang="hr-HR" sz="2200" dirty="0"/>
              <a:t> </a:t>
            </a:r>
            <a:r>
              <a:rPr lang="hr-HR" sz="2200" dirty="0" err="1"/>
              <a:t>permited</a:t>
            </a:r>
            <a:r>
              <a:rPr lang="hr-HR" sz="2200" dirty="0"/>
              <a:t> to </a:t>
            </a:r>
            <a:r>
              <a:rPr lang="hr-HR" sz="2200" dirty="0" err="1"/>
              <a:t>be</a:t>
            </a:r>
            <a:r>
              <a:rPr lang="hr-HR" sz="2200" dirty="0"/>
              <a:t> </a:t>
            </a:r>
            <a:r>
              <a:rPr lang="hr-HR" sz="2200" dirty="0" err="1"/>
              <a:t>worn</a:t>
            </a:r>
            <a:r>
              <a:rPr lang="hr-HR" sz="2200" dirty="0"/>
              <a:t>/</a:t>
            </a:r>
            <a:r>
              <a:rPr lang="hr-HR" sz="2200" b="1" dirty="0"/>
              <a:t>za nastup su dozvoljeni  u  kostimima odobrenim od World </a:t>
            </a:r>
            <a:r>
              <a:rPr lang="hr-HR" sz="2200" b="1" dirty="0" err="1"/>
              <a:t>Aquatics</a:t>
            </a:r>
            <a:r>
              <a:rPr lang="hr-HR" sz="2200" b="1" dirty="0"/>
              <a:t> </a:t>
            </a:r>
          </a:p>
          <a:p>
            <a:r>
              <a:rPr lang="hr-HR" sz="2200" dirty="0" err="1"/>
              <a:t>Any</a:t>
            </a:r>
            <a:r>
              <a:rPr lang="hr-HR" sz="2200" dirty="0"/>
              <a:t> </a:t>
            </a:r>
            <a:r>
              <a:rPr lang="hr-HR" sz="2200" dirty="0" err="1"/>
              <a:t>modificatuions</a:t>
            </a:r>
            <a:r>
              <a:rPr lang="hr-HR" sz="2200" dirty="0"/>
              <a:t> </a:t>
            </a:r>
            <a:r>
              <a:rPr lang="hr-HR" sz="2200" dirty="0" err="1"/>
              <a:t>shall</a:t>
            </a:r>
            <a:r>
              <a:rPr lang="hr-HR" sz="2200" dirty="0"/>
              <a:t> </a:t>
            </a:r>
            <a:r>
              <a:rPr lang="hr-HR" sz="2200" dirty="0" err="1"/>
              <a:t>be</a:t>
            </a:r>
            <a:r>
              <a:rPr lang="hr-HR" sz="2200" dirty="0"/>
              <a:t> </a:t>
            </a:r>
            <a:r>
              <a:rPr lang="hr-HR" sz="2200" dirty="0" err="1"/>
              <a:t>approved</a:t>
            </a:r>
            <a:r>
              <a:rPr lang="hr-HR" sz="2200" dirty="0"/>
              <a:t> </a:t>
            </a:r>
            <a:r>
              <a:rPr lang="hr-HR" sz="2200" dirty="0" err="1"/>
              <a:t>by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tehnical</a:t>
            </a:r>
            <a:r>
              <a:rPr lang="hr-HR" sz="2200" dirty="0"/>
              <a:t> delegate prior to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competition</a:t>
            </a:r>
            <a:r>
              <a:rPr lang="hr-HR" sz="2200" dirty="0"/>
              <a:t>/</a:t>
            </a:r>
            <a:r>
              <a:rPr lang="hr-HR" sz="2200" b="1" dirty="0"/>
              <a:t>bilo kakve modifikacije i preinake kostima moraju biti odobrene od strane tehničkog delegata prije početka natjecanja</a:t>
            </a:r>
          </a:p>
        </p:txBody>
      </p:sp>
    </p:spTree>
    <p:extLst>
      <p:ext uri="{BB962C8B-B14F-4D97-AF65-F5344CB8AC3E}">
        <p14:creationId xmlns:p14="http://schemas.microsoft.com/office/powerpoint/2010/main" val="181629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957E81-8DBB-4E8D-AAE8-F63D926B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               WITHDRAWALS/ODJAVE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A732FE-0199-4364-AA9B-4E12B41A7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hr-HR" sz="2200" dirty="0"/>
          </a:p>
          <a:p>
            <a:r>
              <a:rPr lang="hr-HR" sz="2200" dirty="0" err="1"/>
              <a:t>Only</a:t>
            </a:r>
            <a:r>
              <a:rPr lang="hr-HR" sz="2200" dirty="0"/>
              <a:t> </a:t>
            </a:r>
            <a:r>
              <a:rPr lang="hr-HR" sz="2200" dirty="0" err="1"/>
              <a:t>with</a:t>
            </a:r>
            <a:r>
              <a:rPr lang="hr-HR" sz="2200" dirty="0"/>
              <a:t> </a:t>
            </a:r>
            <a:r>
              <a:rPr lang="hr-HR" sz="2200" dirty="0" err="1"/>
              <a:t>approval</a:t>
            </a:r>
            <a:r>
              <a:rPr lang="hr-HR" sz="2200" dirty="0"/>
              <a:t> </a:t>
            </a:r>
            <a:r>
              <a:rPr lang="hr-HR" sz="2200" dirty="0" err="1"/>
              <a:t>from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official</a:t>
            </a:r>
            <a:r>
              <a:rPr lang="hr-HR" sz="2200" dirty="0"/>
              <a:t> </a:t>
            </a:r>
            <a:r>
              <a:rPr lang="hr-HR" sz="2200" dirty="0" err="1"/>
              <a:t>doctor</a:t>
            </a:r>
            <a:r>
              <a:rPr lang="hr-HR" sz="2200" dirty="0"/>
              <a:t> at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competition</a:t>
            </a:r>
            <a:endParaRPr lang="hr-HR" sz="2200" dirty="0"/>
          </a:p>
          <a:p>
            <a:endParaRPr lang="hr-HR" sz="2200" dirty="0"/>
          </a:p>
          <a:p>
            <a:r>
              <a:rPr lang="hr-HR" sz="2200" b="1" dirty="0"/>
              <a:t>Samo uz odobrenje službenog doktora na natjecanju na službenom obrascu koji se nalazi u paketu kojeg su timovi dobili ili se obratite na SID (SPORT INFO DESK) </a:t>
            </a:r>
          </a:p>
        </p:txBody>
      </p:sp>
    </p:spTree>
    <p:extLst>
      <p:ext uri="{BB962C8B-B14F-4D97-AF65-F5344CB8AC3E}">
        <p14:creationId xmlns:p14="http://schemas.microsoft.com/office/powerpoint/2010/main" val="133471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C237AD-006E-43AA-A8D0-78A17D6C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                      PROTESTS/PROTESTI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530EB8-D7A7-48B3-83DA-494CFFF6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endParaRPr lang="hr-HR" sz="2200" dirty="0"/>
          </a:p>
          <a:p>
            <a:r>
              <a:rPr lang="en-US" dirty="0"/>
              <a:t>Protests must be submitted using the official form, along with a mandatory fee of </a:t>
            </a:r>
            <a:r>
              <a:rPr lang="en-US" b="1" dirty="0"/>
              <a:t>30.00 euros</a:t>
            </a:r>
            <a:r>
              <a:rPr lang="en-US" dirty="0"/>
              <a:t>.</a:t>
            </a:r>
          </a:p>
          <a:p>
            <a:r>
              <a:rPr lang="en-US" dirty="0"/>
              <a:t>Submission of </a:t>
            </a:r>
            <a:r>
              <a:rPr lang="en-US" b="1" dirty="0"/>
              <a:t>withdrawals</a:t>
            </a:r>
            <a:r>
              <a:rPr lang="en-US" dirty="0"/>
              <a:t>, </a:t>
            </a:r>
            <a:r>
              <a:rPr lang="en-US" b="1" dirty="0"/>
              <a:t>protests</a:t>
            </a:r>
            <a:r>
              <a:rPr lang="en-US" dirty="0"/>
              <a:t>, and </a:t>
            </a:r>
            <a:r>
              <a:rPr lang="en-US" b="1" dirty="0"/>
              <a:t>relay registrations</a:t>
            </a:r>
            <a:r>
              <a:rPr lang="en-US" dirty="0"/>
              <a:t> is done at the </a:t>
            </a:r>
            <a:r>
              <a:rPr lang="en-US" b="1" dirty="0"/>
              <a:t>OFFICIALS TABLE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Protesti</a:t>
            </a:r>
            <a:r>
              <a:rPr lang="en-US" dirty="0"/>
              <a:t> se </a:t>
            </a:r>
            <a:r>
              <a:rPr lang="en-US" dirty="0" err="1"/>
              <a:t>podnose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službenom</a:t>
            </a:r>
            <a:r>
              <a:rPr lang="en-US" dirty="0"/>
              <a:t> </a:t>
            </a:r>
            <a:r>
              <a:rPr lang="en-US" dirty="0" err="1"/>
              <a:t>obrascu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obaveznu</a:t>
            </a:r>
            <a:r>
              <a:rPr lang="en-US" dirty="0"/>
              <a:t> </a:t>
            </a:r>
            <a:r>
              <a:rPr lang="en-US" dirty="0" err="1"/>
              <a:t>uplatu</a:t>
            </a:r>
            <a:r>
              <a:rPr lang="en-US" dirty="0"/>
              <a:t> </a:t>
            </a:r>
            <a:r>
              <a:rPr lang="en-US" dirty="0" err="1"/>
              <a:t>naknade</a:t>
            </a:r>
            <a:r>
              <a:rPr lang="en-US" dirty="0"/>
              <a:t> u </a:t>
            </a:r>
            <a:r>
              <a:rPr lang="en-US" dirty="0" err="1"/>
              <a:t>iznosu</a:t>
            </a:r>
            <a:r>
              <a:rPr lang="en-US" dirty="0"/>
              <a:t> od </a:t>
            </a:r>
            <a:r>
              <a:rPr lang="en-US" b="1" dirty="0"/>
              <a:t>30,00 </a:t>
            </a:r>
            <a:r>
              <a:rPr lang="en-US" b="1" dirty="0" err="1"/>
              <a:t>eura</a:t>
            </a:r>
            <a:r>
              <a:rPr lang="en-US" dirty="0"/>
              <a:t>.</a:t>
            </a:r>
          </a:p>
          <a:p>
            <a:r>
              <a:rPr lang="en-US" dirty="0" err="1"/>
              <a:t>Predaja</a:t>
            </a:r>
            <a:r>
              <a:rPr lang="en-US" dirty="0"/>
              <a:t> </a:t>
            </a:r>
            <a:r>
              <a:rPr lang="en-US" b="1" dirty="0" err="1"/>
              <a:t>odjava</a:t>
            </a:r>
            <a:r>
              <a:rPr lang="en-US" dirty="0"/>
              <a:t>, </a:t>
            </a:r>
            <a:r>
              <a:rPr lang="en-US" b="1" dirty="0" err="1"/>
              <a:t>protesta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b="1" dirty="0" err="1"/>
              <a:t>prijava</a:t>
            </a:r>
            <a:r>
              <a:rPr lang="en-US" b="1" dirty="0"/>
              <a:t> </a:t>
            </a:r>
            <a:r>
              <a:rPr lang="en-US" b="1" dirty="0" err="1"/>
              <a:t>štafeta</a:t>
            </a:r>
            <a:r>
              <a:rPr lang="en-US" dirty="0"/>
              <a:t> </a:t>
            </a:r>
            <a:r>
              <a:rPr lang="en-US" dirty="0" err="1"/>
              <a:t>vrši</a:t>
            </a:r>
            <a:r>
              <a:rPr lang="en-US" dirty="0"/>
              <a:t> se </a:t>
            </a:r>
            <a:r>
              <a:rPr lang="en-US" b="1" dirty="0" err="1"/>
              <a:t>zapisničkom</a:t>
            </a:r>
            <a:r>
              <a:rPr lang="en-US" b="1" dirty="0"/>
              <a:t> </a:t>
            </a:r>
            <a:r>
              <a:rPr lang="en-US" b="1" dirty="0" err="1"/>
              <a:t>stolu</a:t>
            </a:r>
            <a:r>
              <a:rPr lang="en-US" dirty="0"/>
              <a:t>.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79283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44AC7C-82EB-8B48-A5D0-F5184672A9E5}"/>
              </a:ext>
            </a:extLst>
          </p:cNvPr>
          <p:cNvSpPr txBox="1"/>
          <p:nvPr/>
        </p:nvSpPr>
        <p:spPr>
          <a:xfrm>
            <a:off x="642938" y="642938"/>
            <a:ext cx="5180013" cy="55705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GB" sz="2800"/>
              <a:t>By registering their swimmers for the competition, Clubs guarantee that their swimmers have passed the medical check-up within last six months prior to the competition. </a:t>
            </a:r>
            <a:endParaRPr lang="hr-HR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8BC32-E3C5-0245-9715-AFC273678CDA}"/>
              </a:ext>
            </a:extLst>
          </p:cNvPr>
          <p:cNvSpPr txBox="1"/>
          <p:nvPr/>
        </p:nvSpPr>
        <p:spPr>
          <a:xfrm>
            <a:off x="5897563" y="642938"/>
            <a:ext cx="5651500" cy="55705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lvl="0">
              <a:spcAft>
                <a:spcPts val="600"/>
              </a:spcAft>
            </a:pPr>
            <a:r>
              <a:rPr lang="hr-HR" sz="2800"/>
              <a:t>Klubovi koji prijavljuju plivače na natjecanje svojom prijavom jamče da su plivači obavili sistematski liječnički pregled unazad 6 mjeseci, računajući od datuma održavanja natjecanja. </a:t>
            </a:r>
          </a:p>
        </p:txBody>
      </p:sp>
    </p:spTree>
    <p:extLst>
      <p:ext uri="{BB962C8B-B14F-4D97-AF65-F5344CB8AC3E}">
        <p14:creationId xmlns:p14="http://schemas.microsoft.com/office/powerpoint/2010/main" val="340787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13DA3-4E39-7944-8B13-A890AA78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221260"/>
            <a:ext cx="5454121" cy="44154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solidFill>
                  <a:schemeClr val="tx2"/>
                </a:solidFill>
              </a:rPr>
              <a:t>We wish you a happy and successful competition!!!</a:t>
            </a:r>
            <a:br>
              <a:rPr lang="en-US" sz="3800">
                <a:solidFill>
                  <a:schemeClr val="tx2"/>
                </a:solidFill>
              </a:rPr>
            </a:br>
            <a:r>
              <a:rPr lang="en-US" sz="3800">
                <a:solidFill>
                  <a:schemeClr val="tx2"/>
                </a:solidFill>
              </a:rPr>
              <a:t>Želimo vam sretno i uspješno natjecanje!!!</a:t>
            </a:r>
            <a:br>
              <a:rPr lang="en-US" sz="3800">
                <a:solidFill>
                  <a:schemeClr val="tx2"/>
                </a:solidFill>
              </a:rPr>
            </a:br>
            <a:endParaRPr lang="en-US" sz="380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904A1-E568-8647-B54B-D76A9A27C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1377298"/>
            <a:ext cx="2869971" cy="4259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cap="all">
                <a:solidFill>
                  <a:schemeClr val="tx2"/>
                </a:solidFill>
              </a:rPr>
              <a:t>Organizing team </a:t>
            </a:r>
          </a:p>
        </p:txBody>
      </p:sp>
    </p:spTree>
    <p:extLst>
      <p:ext uri="{BB962C8B-B14F-4D97-AF65-F5344CB8AC3E}">
        <p14:creationId xmlns:p14="http://schemas.microsoft.com/office/powerpoint/2010/main" val="83331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A5FF1D-8A75-4D98-9E97-1A345CC9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hr-HR" sz="7400"/>
              <a:t>                               Welcome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F393869-664D-43CF-A9A3-8B8B39E59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38310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28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D8F89-FDA2-B64D-9DE5-5339DC8F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HR" sz="5400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48EF-6C62-A74F-A278-75EB5609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/>
              <a:t> This competition is approved by the World Para Swimming (WPS) </a:t>
            </a:r>
          </a:p>
          <a:p>
            <a:r>
              <a:rPr lang="en-GB" sz="2200" dirty="0"/>
              <a:t>Organizers: Croatian Paralympic Committee, Croatian Para Swimming Federation and Natator Swimming Club</a:t>
            </a:r>
          </a:p>
          <a:p>
            <a:r>
              <a:rPr lang="en-GB" sz="2200" dirty="0"/>
              <a:t>Partners: City of Zagreb , Zagreb Parasport Organisation, Janaf </a:t>
            </a:r>
            <a:r>
              <a:rPr lang="en-GB" sz="2200" dirty="0" err="1"/>
              <a:t>d.d.</a:t>
            </a:r>
            <a:r>
              <a:rPr lang="en-GB" sz="2200" dirty="0"/>
              <a:t> HEP </a:t>
            </a:r>
          </a:p>
          <a:p>
            <a:endParaRPr lang="en-HR" sz="2200" dirty="0"/>
          </a:p>
        </p:txBody>
      </p:sp>
    </p:spTree>
    <p:extLst>
      <p:ext uri="{BB962C8B-B14F-4D97-AF65-F5344CB8AC3E}">
        <p14:creationId xmlns:p14="http://schemas.microsoft.com/office/powerpoint/2010/main" val="9537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A5F19-EBBC-9F4A-9536-F1F7432C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H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91E0A-DA30-A141-B1D4-950B8A6B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/>
              <a:t> This 2 day competition is open to swimmers with physical, intellectual and visual impairment </a:t>
            </a:r>
            <a:r>
              <a:rPr lang="en-GB" sz="2200" b="1" dirty="0"/>
              <a:t>(S1-S14), </a:t>
            </a:r>
            <a:r>
              <a:rPr lang="en-GB" sz="2200" dirty="0"/>
              <a:t> from Croatia and abroad.</a:t>
            </a:r>
          </a:p>
          <a:p>
            <a:r>
              <a:rPr lang="en-GB" sz="2200" dirty="0"/>
              <a:t>The competition will be held at </a:t>
            </a:r>
            <a:r>
              <a:rPr lang="en-GB" sz="2200" dirty="0" err="1"/>
              <a:t>Svetice</a:t>
            </a:r>
            <a:r>
              <a:rPr lang="en-GB" sz="2200" dirty="0"/>
              <a:t> Swimming Pool Complex, </a:t>
            </a:r>
            <a:r>
              <a:rPr lang="en-GB" sz="2200" dirty="0" err="1"/>
              <a:t>Divka</a:t>
            </a:r>
            <a:r>
              <a:rPr lang="en-GB" sz="2200" dirty="0"/>
              <a:t> </a:t>
            </a:r>
            <a:r>
              <a:rPr lang="en-GB" sz="2200" dirty="0" err="1"/>
              <a:t>Budaka</a:t>
            </a:r>
            <a:r>
              <a:rPr lang="en-GB" sz="2200" dirty="0"/>
              <a:t> Street 21, Zagreb.</a:t>
            </a:r>
          </a:p>
          <a:p>
            <a:r>
              <a:rPr lang="en-GB" sz="2200" dirty="0"/>
              <a:t> The competition will take place at the 50-meter Olympic swimming pool in 8 lanes with the application of an electronic timing system. </a:t>
            </a:r>
          </a:p>
          <a:p>
            <a:r>
              <a:rPr lang="en-US" sz="2200" b="1" dirty="0"/>
              <a:t>Ovo </a:t>
            </a:r>
            <a:r>
              <a:rPr lang="en-US" sz="2200" b="1" dirty="0" err="1"/>
              <a:t>dvodnevno</a:t>
            </a:r>
            <a:r>
              <a:rPr lang="en-US" sz="2200" b="1" dirty="0"/>
              <a:t> </a:t>
            </a:r>
            <a:r>
              <a:rPr lang="en-US" sz="2200" b="1" dirty="0" err="1"/>
              <a:t>natjecanje</a:t>
            </a:r>
            <a:r>
              <a:rPr lang="en-US" sz="2200" b="1" dirty="0"/>
              <a:t> </a:t>
            </a:r>
            <a:r>
              <a:rPr lang="en-US" sz="2200" b="1" dirty="0" err="1"/>
              <a:t>otvoreno</a:t>
            </a:r>
            <a:r>
              <a:rPr lang="en-US" sz="2200" b="1" dirty="0"/>
              <a:t> je za </a:t>
            </a:r>
            <a:r>
              <a:rPr lang="en-US" sz="2200" b="1" dirty="0" err="1"/>
              <a:t>plivače</a:t>
            </a:r>
            <a:r>
              <a:rPr lang="en-US" sz="2200" b="1" dirty="0"/>
              <a:t> s </a:t>
            </a:r>
            <a:r>
              <a:rPr lang="en-US" sz="2200" b="1" dirty="0" err="1"/>
              <a:t>tjelesnim</a:t>
            </a:r>
            <a:r>
              <a:rPr lang="en-US" sz="2200" b="1" dirty="0"/>
              <a:t>, </a:t>
            </a:r>
            <a:r>
              <a:rPr lang="en-US" sz="2200" b="1" dirty="0" err="1"/>
              <a:t>intelektualnim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oštećenjem</a:t>
            </a:r>
            <a:r>
              <a:rPr lang="en-US" sz="2200" b="1" dirty="0"/>
              <a:t> </a:t>
            </a:r>
            <a:r>
              <a:rPr lang="en-US" sz="2200" b="1" dirty="0" err="1"/>
              <a:t>vida</a:t>
            </a:r>
            <a:r>
              <a:rPr lang="en-US" sz="2200" b="1" dirty="0"/>
              <a:t> (S1–S14), </a:t>
            </a:r>
            <a:r>
              <a:rPr lang="en-US" sz="2200" b="1" dirty="0" err="1"/>
              <a:t>iz</a:t>
            </a:r>
            <a:r>
              <a:rPr lang="en-US" sz="2200" b="1" dirty="0"/>
              <a:t> Hrvatske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inozemstva</a:t>
            </a:r>
            <a:r>
              <a:rPr lang="en-US" sz="2200" b="1" dirty="0"/>
              <a:t>.</a:t>
            </a:r>
          </a:p>
          <a:p>
            <a:r>
              <a:rPr lang="en-US" sz="2200" b="1" dirty="0" err="1"/>
              <a:t>Natjecanje</a:t>
            </a:r>
            <a:r>
              <a:rPr lang="en-US" sz="2200" b="1" dirty="0"/>
              <a:t> </a:t>
            </a:r>
            <a:r>
              <a:rPr lang="en-US" sz="2200" b="1" dirty="0" err="1"/>
              <a:t>će</a:t>
            </a:r>
            <a:r>
              <a:rPr lang="en-US" sz="2200" b="1" dirty="0"/>
              <a:t> se </a:t>
            </a:r>
            <a:r>
              <a:rPr lang="en-US" sz="2200" b="1" dirty="0" err="1"/>
              <a:t>održati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 </a:t>
            </a:r>
            <a:r>
              <a:rPr lang="en-US" sz="2200" b="1" dirty="0" err="1"/>
              <a:t>bazenskom</a:t>
            </a:r>
            <a:r>
              <a:rPr lang="en-US" sz="2200" b="1" dirty="0"/>
              <a:t> </a:t>
            </a:r>
            <a:r>
              <a:rPr lang="en-US" sz="2200" b="1" dirty="0" err="1"/>
              <a:t>kompleksu</a:t>
            </a:r>
            <a:r>
              <a:rPr lang="en-US" sz="2200" b="1" dirty="0"/>
              <a:t> </a:t>
            </a:r>
            <a:r>
              <a:rPr lang="en-US" sz="2200" b="1" dirty="0" err="1"/>
              <a:t>Svetice</a:t>
            </a:r>
            <a:r>
              <a:rPr lang="en-US" sz="2200" b="1" dirty="0"/>
              <a:t>, </a:t>
            </a:r>
            <a:r>
              <a:rPr lang="en-US" sz="2200" b="1" dirty="0" err="1"/>
              <a:t>ulica</a:t>
            </a:r>
            <a:r>
              <a:rPr lang="en-US" sz="2200" b="1" dirty="0"/>
              <a:t> </a:t>
            </a:r>
            <a:r>
              <a:rPr lang="en-US" sz="2200" b="1" dirty="0" err="1"/>
              <a:t>Divka</a:t>
            </a:r>
            <a:r>
              <a:rPr lang="en-US" sz="2200" b="1" dirty="0"/>
              <a:t> </a:t>
            </a:r>
            <a:r>
              <a:rPr lang="en-US" sz="2200" b="1" dirty="0" err="1"/>
              <a:t>Budaka</a:t>
            </a:r>
            <a:r>
              <a:rPr lang="en-US" sz="2200" b="1" dirty="0"/>
              <a:t> 21, Zagreb.</a:t>
            </a:r>
            <a:br>
              <a:rPr lang="en-US" sz="2200" b="1" dirty="0"/>
            </a:br>
            <a:r>
              <a:rPr lang="en-US" sz="2200" b="1" dirty="0" err="1"/>
              <a:t>Održat</a:t>
            </a:r>
            <a:r>
              <a:rPr lang="en-US" sz="2200" b="1" dirty="0"/>
              <a:t> </a:t>
            </a:r>
            <a:r>
              <a:rPr lang="en-US" sz="2200" b="1" dirty="0" err="1"/>
              <a:t>će</a:t>
            </a:r>
            <a:r>
              <a:rPr lang="en-US" sz="2200" b="1" dirty="0"/>
              <a:t> se </a:t>
            </a:r>
            <a:r>
              <a:rPr lang="en-US" sz="2200" b="1" dirty="0" err="1"/>
              <a:t>na</a:t>
            </a:r>
            <a:r>
              <a:rPr lang="en-US" sz="2200" b="1" dirty="0"/>
              <a:t> 50-metarskom </a:t>
            </a:r>
            <a:r>
              <a:rPr lang="en-US" sz="2200" b="1" dirty="0" err="1"/>
              <a:t>olimpijskom</a:t>
            </a:r>
            <a:r>
              <a:rPr lang="en-US" sz="2200" b="1" dirty="0"/>
              <a:t> </a:t>
            </a:r>
            <a:r>
              <a:rPr lang="en-US" sz="2200" b="1" dirty="0" err="1"/>
              <a:t>bazenu</a:t>
            </a:r>
            <a:r>
              <a:rPr lang="en-US" sz="2200" b="1" dirty="0"/>
              <a:t> s 8 </a:t>
            </a:r>
            <a:r>
              <a:rPr lang="en-US" sz="2200" b="1" dirty="0" err="1"/>
              <a:t>staza</a:t>
            </a:r>
            <a:r>
              <a:rPr lang="en-US" sz="2200" b="1" dirty="0"/>
              <a:t>, </a:t>
            </a:r>
            <a:r>
              <a:rPr lang="en-US" sz="2200" b="1" dirty="0" err="1"/>
              <a:t>uz</a:t>
            </a:r>
            <a:r>
              <a:rPr lang="en-US" sz="2200" b="1" dirty="0"/>
              <a:t> </a:t>
            </a:r>
            <a:r>
              <a:rPr lang="en-US" sz="2200" b="1" dirty="0" err="1"/>
              <a:t>korištenje</a:t>
            </a:r>
            <a:r>
              <a:rPr lang="en-US" sz="2200" b="1" dirty="0"/>
              <a:t> </a:t>
            </a:r>
            <a:r>
              <a:rPr lang="en-US" sz="2200" b="1" dirty="0" err="1"/>
              <a:t>elektronskog</a:t>
            </a:r>
            <a:r>
              <a:rPr lang="en-US" sz="2200" b="1" dirty="0"/>
              <a:t> </a:t>
            </a:r>
            <a:r>
              <a:rPr lang="en-US" sz="2200" b="1" dirty="0" err="1"/>
              <a:t>mjerenja</a:t>
            </a:r>
            <a:r>
              <a:rPr lang="en-US" sz="2200" b="1" dirty="0"/>
              <a:t> </a:t>
            </a:r>
            <a:r>
              <a:rPr lang="en-US" sz="2200" b="1" dirty="0" err="1"/>
              <a:t>vremena</a:t>
            </a:r>
            <a:r>
              <a:rPr lang="en-US" sz="2200" b="1" dirty="0"/>
              <a:t>.</a:t>
            </a:r>
          </a:p>
          <a:p>
            <a:endParaRPr lang="en-HR" sz="2200" dirty="0"/>
          </a:p>
        </p:txBody>
      </p:sp>
    </p:spTree>
    <p:extLst>
      <p:ext uri="{BB962C8B-B14F-4D97-AF65-F5344CB8AC3E}">
        <p14:creationId xmlns:p14="http://schemas.microsoft.com/office/powerpoint/2010/main" val="423720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86C23B-449A-4ECF-A3FC-89B392CE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/>
              <a:t>       </a:t>
            </a:r>
            <a:r>
              <a:rPr lang="en-GB" sz="5400" dirty="0"/>
              <a:t>rules/</a:t>
            </a:r>
            <a:r>
              <a:rPr lang="en-GB" sz="5400" dirty="0" err="1"/>
              <a:t>pravila</a:t>
            </a:r>
            <a:endParaRPr lang="hr-H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D16F44-A374-401B-8F28-0511C86F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endParaRPr lang="hr-HR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8E859-7A0E-2F98-1296-127F09F63CED}"/>
              </a:ext>
            </a:extLst>
          </p:cNvPr>
          <p:cNvSpPr txBox="1"/>
          <p:nvPr/>
        </p:nvSpPr>
        <p:spPr>
          <a:xfrm>
            <a:off x="1215483" y="2252546"/>
            <a:ext cx="10515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competition is held in accordance with the World Para Swimming Rules and Regulations</a:t>
            </a:r>
          </a:p>
          <a:p>
            <a:r>
              <a:rPr lang="en-US" sz="2000" dirty="0"/>
              <a:t>(April 2024.)</a:t>
            </a:r>
          </a:p>
          <a:p>
            <a:r>
              <a:rPr lang="en-US" sz="2000" dirty="0"/>
              <a:t>Only swimmers with a WPS </a:t>
            </a:r>
            <a:r>
              <a:rPr lang="en-US" sz="2000" dirty="0" err="1"/>
              <a:t>licence</a:t>
            </a:r>
            <a:r>
              <a:rPr lang="en-US" sz="2000" dirty="0"/>
              <a:t> for the season 2025. meet the criteria to have their results</a:t>
            </a:r>
          </a:p>
          <a:p>
            <a:r>
              <a:rPr lang="en-US" sz="2000" dirty="0" err="1"/>
              <a:t>recognised</a:t>
            </a:r>
            <a:r>
              <a:rPr lang="en-US" sz="2000" dirty="0"/>
              <a:t> for the swimming world ranking (SWR).</a:t>
            </a:r>
          </a:p>
          <a:p>
            <a:r>
              <a:rPr lang="en-US" sz="2000" dirty="0"/>
              <a:t>By registering their swimmers for the competition, Clubs guarantee that their swimmers</a:t>
            </a:r>
          </a:p>
          <a:p>
            <a:r>
              <a:rPr lang="en-US" sz="2000" dirty="0"/>
              <a:t>have passed a medical check-up within the last six months prior to the competition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/>
              <a:t>Natjecanje</a:t>
            </a:r>
            <a:r>
              <a:rPr lang="en-US" b="1" dirty="0"/>
              <a:t> se </a:t>
            </a:r>
            <a:r>
              <a:rPr lang="en-US" b="1" dirty="0" err="1"/>
              <a:t>održava</a:t>
            </a:r>
            <a:r>
              <a:rPr lang="en-US" b="1" dirty="0"/>
              <a:t> u </a:t>
            </a:r>
            <a:r>
              <a:rPr lang="en-US" b="1" dirty="0" err="1"/>
              <a:t>skladu</a:t>
            </a:r>
            <a:r>
              <a:rPr lang="en-US" b="1" dirty="0"/>
              <a:t> s </a:t>
            </a:r>
            <a:r>
              <a:rPr lang="en-US" b="1" dirty="0" err="1"/>
              <a:t>Pravilima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propisima</a:t>
            </a:r>
            <a:r>
              <a:rPr lang="en-US" b="1" dirty="0"/>
              <a:t> World Para Swimming-a (</a:t>
            </a:r>
            <a:r>
              <a:rPr lang="en-US" b="1" dirty="0" err="1"/>
              <a:t>travanj</a:t>
            </a:r>
            <a:r>
              <a:rPr lang="en-US" b="1" dirty="0"/>
              <a:t> 2024.)</a:t>
            </a:r>
          </a:p>
          <a:p>
            <a:r>
              <a:rPr lang="en-US" b="1" dirty="0"/>
              <a:t>Samo </a:t>
            </a:r>
            <a:r>
              <a:rPr lang="en-US" b="1" dirty="0" err="1"/>
              <a:t>plivači</a:t>
            </a:r>
            <a:r>
              <a:rPr lang="en-US" b="1" dirty="0"/>
              <a:t> s WPS </a:t>
            </a:r>
            <a:r>
              <a:rPr lang="en-US" b="1" dirty="0" err="1"/>
              <a:t>licencom</a:t>
            </a:r>
            <a:r>
              <a:rPr lang="en-US" b="1" dirty="0"/>
              <a:t> za </a:t>
            </a:r>
            <a:r>
              <a:rPr lang="en-US" b="1" dirty="0" err="1"/>
              <a:t>sezonu</a:t>
            </a:r>
            <a:r>
              <a:rPr lang="en-US" b="1" dirty="0"/>
              <a:t> 2025. </a:t>
            </a:r>
            <a:r>
              <a:rPr lang="en-US" b="1" dirty="0" err="1"/>
              <a:t>ispunjavaju</a:t>
            </a:r>
            <a:r>
              <a:rPr lang="en-US" b="1" dirty="0"/>
              <a:t> </a:t>
            </a:r>
            <a:r>
              <a:rPr lang="en-US" b="1" dirty="0" err="1"/>
              <a:t>uvjete</a:t>
            </a:r>
            <a:r>
              <a:rPr lang="en-US" b="1" dirty="0"/>
              <a:t> da </a:t>
            </a:r>
            <a:r>
              <a:rPr lang="en-US" b="1" dirty="0" err="1"/>
              <a:t>im</a:t>
            </a:r>
            <a:r>
              <a:rPr lang="en-US" b="1" dirty="0"/>
              <a:t> se </a:t>
            </a:r>
            <a:r>
              <a:rPr lang="en-US" b="1" dirty="0" err="1"/>
              <a:t>rezultati</a:t>
            </a:r>
            <a:r>
              <a:rPr lang="en-US" b="1" dirty="0"/>
              <a:t> </a:t>
            </a:r>
            <a:r>
              <a:rPr lang="en-US" b="1" dirty="0" err="1"/>
              <a:t>priznaju</a:t>
            </a:r>
            <a:r>
              <a:rPr lang="en-US" b="1" dirty="0"/>
              <a:t> za </a:t>
            </a:r>
            <a:r>
              <a:rPr lang="en-US" b="1" dirty="0" err="1"/>
              <a:t>svjetsku</a:t>
            </a:r>
            <a:r>
              <a:rPr lang="en-US" b="1" dirty="0"/>
              <a:t> </a:t>
            </a:r>
            <a:r>
              <a:rPr lang="en-US" b="1" dirty="0" err="1"/>
              <a:t>plivačku</a:t>
            </a:r>
            <a:r>
              <a:rPr lang="en-US" b="1" dirty="0"/>
              <a:t> rang-</a:t>
            </a:r>
            <a:r>
              <a:rPr lang="en-US" b="1" dirty="0" err="1"/>
              <a:t>listu</a:t>
            </a:r>
            <a:r>
              <a:rPr lang="en-US" b="1" dirty="0"/>
              <a:t> (SWR).</a:t>
            </a:r>
          </a:p>
          <a:p>
            <a:r>
              <a:rPr lang="en-US" b="1" dirty="0" err="1"/>
              <a:t>Prijavom</a:t>
            </a:r>
            <a:r>
              <a:rPr lang="en-US" b="1" dirty="0"/>
              <a:t> </a:t>
            </a:r>
            <a:r>
              <a:rPr lang="en-US" b="1" dirty="0" err="1"/>
              <a:t>svojih</a:t>
            </a:r>
            <a:r>
              <a:rPr lang="en-US" b="1" dirty="0"/>
              <a:t> </a:t>
            </a:r>
            <a:r>
              <a:rPr lang="en-US" b="1" dirty="0" err="1"/>
              <a:t>plivača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natjecanje</a:t>
            </a:r>
            <a:r>
              <a:rPr lang="en-US" b="1" dirty="0"/>
              <a:t>, </a:t>
            </a:r>
            <a:r>
              <a:rPr lang="en-US" b="1" dirty="0" err="1"/>
              <a:t>klubovi</a:t>
            </a:r>
            <a:r>
              <a:rPr lang="en-US" b="1" dirty="0"/>
              <a:t> </a:t>
            </a:r>
            <a:r>
              <a:rPr lang="en-US" b="1" dirty="0" err="1"/>
              <a:t>jamče</a:t>
            </a:r>
            <a:r>
              <a:rPr lang="en-US" b="1" dirty="0"/>
              <a:t> da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njihovi</a:t>
            </a:r>
            <a:r>
              <a:rPr lang="en-US" b="1" dirty="0"/>
              <a:t> </a:t>
            </a:r>
            <a:r>
              <a:rPr lang="en-US" b="1" dirty="0" err="1"/>
              <a:t>plivači</a:t>
            </a:r>
            <a:r>
              <a:rPr lang="en-US" b="1" dirty="0"/>
              <a:t> </a:t>
            </a:r>
            <a:r>
              <a:rPr lang="en-US" b="1" dirty="0" err="1"/>
              <a:t>obavili</a:t>
            </a:r>
            <a:r>
              <a:rPr lang="en-US" b="1" dirty="0"/>
              <a:t> </a:t>
            </a:r>
            <a:r>
              <a:rPr lang="en-US" b="1" dirty="0" err="1"/>
              <a:t>liječnički</a:t>
            </a:r>
            <a:r>
              <a:rPr lang="en-US" b="1" dirty="0"/>
              <a:t> </a:t>
            </a:r>
            <a:r>
              <a:rPr lang="en-US" b="1" dirty="0" err="1"/>
              <a:t>pregled</a:t>
            </a:r>
            <a:r>
              <a:rPr lang="en-US" b="1" dirty="0"/>
              <a:t> u </a:t>
            </a:r>
            <a:r>
              <a:rPr lang="en-US" b="1" dirty="0" err="1"/>
              <a:t>posljednjih</a:t>
            </a:r>
            <a:r>
              <a:rPr lang="en-US" b="1" dirty="0"/>
              <a:t> </a:t>
            </a:r>
            <a:r>
              <a:rPr lang="en-US" b="1" dirty="0" err="1"/>
              <a:t>šest</a:t>
            </a:r>
            <a:r>
              <a:rPr lang="en-US" b="1" dirty="0"/>
              <a:t> </a:t>
            </a:r>
            <a:r>
              <a:rPr lang="en-US" b="1" dirty="0" err="1"/>
              <a:t>mjeseci</a:t>
            </a:r>
            <a:r>
              <a:rPr lang="en-US" b="1" dirty="0"/>
              <a:t> </a:t>
            </a:r>
            <a:r>
              <a:rPr lang="en-US" b="1" dirty="0" err="1"/>
              <a:t>prije</a:t>
            </a:r>
            <a:r>
              <a:rPr lang="en-US" b="1" dirty="0"/>
              <a:t> </a:t>
            </a:r>
            <a:r>
              <a:rPr lang="en-US" b="1" dirty="0" err="1"/>
              <a:t>natjecanja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7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D55C2-061E-2141-B6BA-58F73023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Scoring Rules/</a:t>
            </a:r>
            <a:r>
              <a:rPr lang="en-US" sz="5400" b="1" dirty="0" err="1"/>
              <a:t>Pravila</a:t>
            </a:r>
            <a:r>
              <a:rPr lang="en-US" sz="5400" b="1" dirty="0"/>
              <a:t> </a:t>
            </a:r>
            <a:r>
              <a:rPr lang="en-US" sz="5400" b="1" dirty="0" err="1"/>
              <a:t>Bodovanja</a:t>
            </a:r>
            <a:endParaRPr lang="en-H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6586C-1AF4-2547-8EBE-45926659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Scoring Rules </a:t>
            </a:r>
          </a:p>
          <a:p>
            <a:r>
              <a:rPr lang="en-US" dirty="0"/>
              <a:t>Max </a:t>
            </a:r>
            <a:r>
              <a:rPr lang="en-US" b="1" dirty="0"/>
              <a:t>2 disciplines per program</a:t>
            </a:r>
            <a:r>
              <a:rPr lang="en-US" dirty="0"/>
              <a:t> are scored per gender.</a:t>
            </a:r>
          </a:p>
          <a:p>
            <a:r>
              <a:rPr lang="en-US" dirty="0"/>
              <a:t>If a swimmer competes in </a:t>
            </a:r>
            <a:r>
              <a:rPr lang="en-US" b="1" dirty="0"/>
              <a:t>fewer than 4 events</a:t>
            </a:r>
            <a:r>
              <a:rPr lang="en-US" dirty="0"/>
              <a:t>, only the events swum are scored.</a:t>
            </a:r>
          </a:p>
          <a:p>
            <a:r>
              <a:rPr lang="en-US" b="1" dirty="0"/>
              <a:t>Relays do not count</a:t>
            </a:r>
            <a:r>
              <a:rPr lang="en-US" dirty="0"/>
              <a:t> for team scoring.</a:t>
            </a:r>
          </a:p>
          <a:p>
            <a:endParaRPr lang="en-US" b="1" dirty="0"/>
          </a:p>
          <a:p>
            <a:r>
              <a:rPr lang="en-US" b="1" dirty="0" err="1"/>
              <a:t>Pravila</a:t>
            </a:r>
            <a:r>
              <a:rPr lang="en-US" b="1" dirty="0"/>
              <a:t> </a:t>
            </a:r>
            <a:r>
              <a:rPr lang="en-US" b="1" dirty="0" err="1"/>
              <a:t>bodovanja</a:t>
            </a:r>
            <a:r>
              <a:rPr lang="en-US" b="1" dirty="0"/>
              <a:t> </a:t>
            </a:r>
          </a:p>
          <a:p>
            <a:r>
              <a:rPr lang="en-US" dirty="0" err="1"/>
              <a:t>Maksimalno</a:t>
            </a:r>
            <a:r>
              <a:rPr lang="en-US" dirty="0"/>
              <a:t> </a:t>
            </a:r>
            <a:r>
              <a:rPr lang="en-US" b="1" dirty="0"/>
              <a:t>2 discipline po </a:t>
            </a:r>
            <a:r>
              <a:rPr lang="en-US" b="1" dirty="0" err="1"/>
              <a:t>programu</a:t>
            </a:r>
            <a:r>
              <a:rPr lang="en-US" dirty="0"/>
              <a:t> </a:t>
            </a:r>
            <a:r>
              <a:rPr lang="en-US" dirty="0" err="1"/>
              <a:t>boduju</a:t>
            </a:r>
            <a:r>
              <a:rPr lang="en-US" dirty="0"/>
              <a:t> se u </a:t>
            </a:r>
            <a:r>
              <a:rPr lang="en-US" dirty="0" err="1"/>
              <a:t>muškoj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ženskoj</a:t>
            </a:r>
            <a:r>
              <a:rPr lang="en-US" dirty="0"/>
              <a:t> </a:t>
            </a:r>
            <a:r>
              <a:rPr lang="en-US" dirty="0" err="1"/>
              <a:t>konkurenciji</a:t>
            </a:r>
            <a:r>
              <a:rPr lang="en-US" dirty="0"/>
              <a:t>.</a:t>
            </a:r>
          </a:p>
          <a:p>
            <a:r>
              <a:rPr lang="en-US" dirty="0"/>
              <a:t>Ako </a:t>
            </a:r>
            <a:r>
              <a:rPr lang="en-US" dirty="0" err="1"/>
              <a:t>plivač</a:t>
            </a:r>
            <a:r>
              <a:rPr lang="en-US" dirty="0"/>
              <a:t> </a:t>
            </a:r>
            <a:r>
              <a:rPr lang="en-US" dirty="0" err="1"/>
              <a:t>nastupi</a:t>
            </a:r>
            <a:r>
              <a:rPr lang="en-US" dirty="0"/>
              <a:t> u </a:t>
            </a:r>
            <a:r>
              <a:rPr lang="en-US" b="1" dirty="0" err="1"/>
              <a:t>manje</a:t>
            </a:r>
            <a:r>
              <a:rPr lang="en-US" b="1" dirty="0"/>
              <a:t> od 4 discipline</a:t>
            </a:r>
            <a:r>
              <a:rPr lang="en-US" dirty="0"/>
              <a:t>, </a:t>
            </a:r>
            <a:r>
              <a:rPr lang="en-US" dirty="0" err="1"/>
              <a:t>boduju</a:t>
            </a:r>
            <a:r>
              <a:rPr lang="en-US" dirty="0"/>
              <a:t> se </a:t>
            </a:r>
            <a:r>
              <a:rPr lang="en-US" dirty="0" err="1"/>
              <a:t>samo</a:t>
            </a:r>
            <a:r>
              <a:rPr lang="en-US" dirty="0"/>
              <a:t> one u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nastupio</a:t>
            </a:r>
            <a:r>
              <a:rPr lang="en-US" dirty="0"/>
              <a:t>.</a:t>
            </a:r>
          </a:p>
          <a:p>
            <a:r>
              <a:rPr lang="en-US" b="1" dirty="0" err="1"/>
              <a:t>Štafete</a:t>
            </a:r>
            <a:r>
              <a:rPr lang="en-US" b="1" dirty="0"/>
              <a:t> se ne </a:t>
            </a:r>
            <a:r>
              <a:rPr lang="en-US" b="1" dirty="0" err="1"/>
              <a:t>boduju</a:t>
            </a:r>
            <a:r>
              <a:rPr lang="en-US" dirty="0"/>
              <a:t> za </a:t>
            </a:r>
            <a:r>
              <a:rPr lang="en-US" dirty="0" err="1"/>
              <a:t>ekipno</a:t>
            </a:r>
            <a:r>
              <a:rPr lang="en-US" dirty="0"/>
              <a:t> </a:t>
            </a:r>
            <a:r>
              <a:rPr lang="en-US" dirty="0" err="1"/>
              <a:t>prvenstvo</a:t>
            </a:r>
            <a:r>
              <a:rPr lang="en-US" dirty="0"/>
              <a:t>.</a:t>
            </a:r>
          </a:p>
          <a:p>
            <a:endParaRPr lang="en-HR" sz="2200" dirty="0"/>
          </a:p>
        </p:txBody>
      </p:sp>
    </p:spTree>
    <p:extLst>
      <p:ext uri="{BB962C8B-B14F-4D97-AF65-F5344CB8AC3E}">
        <p14:creationId xmlns:p14="http://schemas.microsoft.com/office/powerpoint/2010/main" val="127111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3670D1F-5378-4537-BBB2-819801F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                  Award/Nagrade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9BD2AE-2664-4503-85EB-79F55462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Cups and medals are awarded in the team competition to the three best male and female</a:t>
            </a:r>
          </a:p>
          <a:p>
            <a:r>
              <a:rPr lang="en-US" dirty="0"/>
              <a:t>clubs/teams for the National and the Open Team Competition.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Pehari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medalje</a:t>
            </a:r>
            <a:r>
              <a:rPr lang="en-US" b="1" dirty="0"/>
              <a:t> </a:t>
            </a:r>
            <a:r>
              <a:rPr lang="en-US" b="1" dirty="0" err="1"/>
              <a:t>dodjeljuju</a:t>
            </a:r>
            <a:r>
              <a:rPr lang="en-US" b="1" dirty="0"/>
              <a:t> se u </a:t>
            </a:r>
            <a:r>
              <a:rPr lang="en-US" b="1" dirty="0" err="1"/>
              <a:t>ekipnom</a:t>
            </a:r>
            <a:r>
              <a:rPr lang="en-US" b="1" dirty="0"/>
              <a:t> </a:t>
            </a:r>
            <a:r>
              <a:rPr lang="en-US" b="1" dirty="0" err="1"/>
              <a:t>natjecanju</a:t>
            </a:r>
            <a:r>
              <a:rPr lang="en-US" b="1" dirty="0"/>
              <a:t> </a:t>
            </a:r>
            <a:r>
              <a:rPr lang="en-US" b="1" dirty="0" err="1"/>
              <a:t>trima</a:t>
            </a:r>
            <a:r>
              <a:rPr lang="en-US" b="1" dirty="0"/>
              <a:t> </a:t>
            </a:r>
            <a:r>
              <a:rPr lang="en-US" b="1" dirty="0" err="1"/>
              <a:t>najboljim</a:t>
            </a:r>
            <a:r>
              <a:rPr lang="en-US" b="1" dirty="0"/>
              <a:t> </a:t>
            </a:r>
            <a:r>
              <a:rPr lang="en-US" b="1" dirty="0" err="1"/>
              <a:t>muškim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ženskim</a:t>
            </a:r>
            <a:r>
              <a:rPr lang="en-US" b="1" dirty="0"/>
              <a:t> </a:t>
            </a:r>
            <a:r>
              <a:rPr lang="en-US" b="1" dirty="0" err="1"/>
              <a:t>klubovima</a:t>
            </a:r>
            <a:r>
              <a:rPr lang="en-US" b="1" dirty="0"/>
              <a:t>/</a:t>
            </a:r>
            <a:r>
              <a:rPr lang="en-US" b="1" dirty="0" err="1"/>
              <a:t>ekipama</a:t>
            </a:r>
            <a:r>
              <a:rPr lang="en-US" dirty="0"/>
              <a:t> u </a:t>
            </a:r>
            <a:r>
              <a:rPr lang="en-US" dirty="0" err="1"/>
              <a:t>Nacionalnom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 </a:t>
            </a:r>
            <a:r>
              <a:rPr lang="en-US" dirty="0" err="1"/>
              <a:t>ekipnom</a:t>
            </a:r>
            <a:r>
              <a:rPr lang="en-US" dirty="0"/>
              <a:t> </a:t>
            </a:r>
            <a:r>
              <a:rPr lang="en-US" dirty="0" err="1"/>
              <a:t>natjecanju</a:t>
            </a:r>
            <a:r>
              <a:rPr lang="en-US" dirty="0"/>
              <a:t>.</a:t>
            </a:r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254723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D7B96-334D-CE47-8F94-9107BEF6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endParaRPr lang="en-HR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14FDDC-849D-2174-3BD0-54105893E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13083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51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1A1E-AEE2-94E1-0F94-021B35C3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VAŽNO!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C0BB-0A8A-FB50-3082-67C15D41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</a:t>
            </a:r>
            <a:r>
              <a:rPr lang="en-HR" dirty="0"/>
              <a:t>livači koji su prijavili discipline 50 m, a koja se ne plivaju u njihovoj klasi, premješteni su u  disciplinu koja se pliva u njihovoj kalsi. </a:t>
            </a:r>
            <a:r>
              <a:rPr lang="en-GB" dirty="0"/>
              <a:t>N</a:t>
            </a:r>
            <a:r>
              <a:rPr lang="en-HR" dirty="0"/>
              <a:t>pr 50 m leđno S7 pliva kao 100 m leđno S7 </a:t>
            </a:r>
          </a:p>
          <a:p>
            <a:r>
              <a:rPr lang="en-HR" dirty="0"/>
              <a:t>Plivači u klasi S14 mogu imati pratnju na startu samo ukoliko prijave tehničkom delegatu natjecanja. </a:t>
            </a:r>
          </a:p>
          <a:p>
            <a:endParaRPr lang="en-HR" dirty="0"/>
          </a:p>
          <a:p>
            <a:r>
              <a:rPr lang="en-US" b="1" dirty="0"/>
              <a:t>Swimmers who registered for 50 m events that are not swum in their classification have been moved to the corresponding event swum in their class.</a:t>
            </a:r>
            <a:br>
              <a:rPr lang="en-US" dirty="0"/>
            </a:br>
            <a:r>
              <a:rPr lang="en-US" dirty="0"/>
              <a:t>For example, </a:t>
            </a:r>
            <a:r>
              <a:rPr lang="en-US" b="1" dirty="0"/>
              <a:t>50 m backstroke S7</a:t>
            </a:r>
            <a:r>
              <a:rPr lang="en-US" dirty="0"/>
              <a:t> is swum as </a:t>
            </a:r>
            <a:r>
              <a:rPr lang="en-US" b="1" dirty="0"/>
              <a:t>100 m backstroke S7</a:t>
            </a:r>
            <a:r>
              <a:rPr lang="en-US" dirty="0"/>
              <a:t>.</a:t>
            </a:r>
          </a:p>
          <a:p>
            <a:r>
              <a:rPr lang="en-US" b="1" dirty="0"/>
              <a:t>Swimmers in class S14 may have an escort at the start only if they inform the Technical Delegate of the competition in advance.</a:t>
            </a:r>
            <a:endParaRPr lang="en-US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64746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1233</Words>
  <Application>Microsoft Macintosh PowerPoint</Application>
  <PresentationFormat>Widescreen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TECHNICAL MEETING INFO</vt:lpstr>
      <vt:lpstr>                               Welcome</vt:lpstr>
      <vt:lpstr>PowerPoint Presentation</vt:lpstr>
      <vt:lpstr>PowerPoint Presentation</vt:lpstr>
      <vt:lpstr>       rules/pravila</vt:lpstr>
      <vt:lpstr>Scoring Rules/Pravila Bodovanja</vt:lpstr>
      <vt:lpstr>                  Award/Nagrade</vt:lpstr>
      <vt:lpstr>PowerPoint Presentation</vt:lpstr>
      <vt:lpstr>VAŽNO!</vt:lpstr>
      <vt:lpstr>PowerPoint Presentation</vt:lpstr>
      <vt:lpstr>ELECTRONIC TIMING/ELEKTRONSKO MJERENJE</vt:lpstr>
      <vt:lpstr>LIVESTREAM </vt:lpstr>
      <vt:lpstr>Zeleni sport/Green sport</vt:lpstr>
      <vt:lpstr>REPORTING TO THE CALL ROOM/PRIJAVA KOD        POMOĆNIKA STARTERA</vt:lpstr>
      <vt:lpstr>        SWIMWEAR/PLIVAČKA OPREMA</vt:lpstr>
      <vt:lpstr>               WITHDRAWALS/ODJAVE</vt:lpstr>
      <vt:lpstr>                      PROTESTS/PROTESTI</vt:lpstr>
      <vt:lpstr>PowerPoint Presentation</vt:lpstr>
      <vt:lpstr>We wish you a happy and successful competition!!! Želimo vam sretno i uspješno natjecanje!!!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Ana Sršen</cp:lastModifiedBy>
  <cp:revision>7</cp:revision>
  <dcterms:created xsi:type="dcterms:W3CDTF">2022-07-08T21:20:56Z</dcterms:created>
  <dcterms:modified xsi:type="dcterms:W3CDTF">2025-07-10T11:19:23Z</dcterms:modified>
</cp:coreProperties>
</file>